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5" r:id="rId1"/>
  </p:sldMasterIdLst>
  <p:notesMasterIdLst>
    <p:notesMasterId r:id="rId50"/>
  </p:notesMasterIdLst>
  <p:sldIdLst>
    <p:sldId id="372" r:id="rId2"/>
    <p:sldId id="373" r:id="rId3"/>
    <p:sldId id="374" r:id="rId4"/>
    <p:sldId id="380" r:id="rId5"/>
    <p:sldId id="381" r:id="rId6"/>
    <p:sldId id="382" r:id="rId7"/>
    <p:sldId id="383" r:id="rId8"/>
    <p:sldId id="263" r:id="rId9"/>
    <p:sldId id="316" r:id="rId10"/>
    <p:sldId id="265" r:id="rId11"/>
    <p:sldId id="266" r:id="rId12"/>
    <p:sldId id="384" r:id="rId13"/>
    <p:sldId id="385" r:id="rId14"/>
    <p:sldId id="386" r:id="rId15"/>
    <p:sldId id="387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38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8" r:id="rId32"/>
    <p:sldId id="287" r:id="rId33"/>
    <p:sldId id="289" r:id="rId34"/>
    <p:sldId id="290" r:id="rId35"/>
    <p:sldId id="392" r:id="rId36"/>
    <p:sldId id="393" r:id="rId37"/>
    <p:sldId id="394" r:id="rId38"/>
    <p:sldId id="395" r:id="rId39"/>
    <p:sldId id="396" r:id="rId40"/>
    <p:sldId id="293" r:id="rId41"/>
    <p:sldId id="310" r:id="rId42"/>
    <p:sldId id="363" r:id="rId43"/>
    <p:sldId id="364" r:id="rId44"/>
    <p:sldId id="378" r:id="rId45"/>
    <p:sldId id="292" r:id="rId46"/>
    <p:sldId id="377" r:id="rId47"/>
    <p:sldId id="376" r:id="rId48"/>
    <p:sldId id="397" r:id="rId49"/>
  </p:sldIdLst>
  <p:sldSz cx="9144000" cy="5143500" type="screen16x9"/>
  <p:notesSz cx="6858000" cy="9144000"/>
  <p:embeddedFontLst>
    <p:embeddedFont>
      <p:font typeface="Google Sans" panose="020B0604020202020204" charset="0"/>
      <p:regular r:id="rId51"/>
      <p:bold r:id="rId52"/>
      <p:italic r:id="rId53"/>
      <p:boldItalic r:id="rId54"/>
    </p:embeddedFont>
    <p:embeddedFont>
      <p:font typeface="Google Sans Medium" panose="020B0604020202020204" charset="0"/>
      <p:regular r:id="rId55"/>
      <p:bold r:id="rId56"/>
      <p:italic r:id="rId57"/>
      <p:boldItalic r:id="rId58"/>
    </p:embeddedFont>
    <p:embeddedFont>
      <p:font typeface="Google Sans Text" panose="020B0604020202020204" charset="0"/>
      <p:regular r:id="rId59"/>
      <p:bold r:id="rId60"/>
      <p:italic r:id="rId61"/>
      <p:boldItalic r:id="rId62"/>
    </p:embeddedFont>
    <p:embeddedFont>
      <p:font typeface="Google Sans Text Medium" panose="020B0604020202020204" charset="0"/>
      <p:regular r:id="rId63"/>
      <p:bold r:id="rId64"/>
      <p:italic r:id="rId65"/>
      <p:boldItalic r:id="rId6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427">
          <p15:clr>
            <a:srgbClr val="747775"/>
          </p15:clr>
        </p15:guide>
        <p15:guide id="2" pos="370">
          <p15:clr>
            <a:srgbClr val="747775"/>
          </p15:clr>
        </p15:guide>
        <p15:guide id="4" pos="5446">
          <p15:clr>
            <a:srgbClr val="747775"/>
          </p15:clr>
        </p15:guide>
        <p15:guide id="5" orient="horz" pos="456">
          <p15:clr>
            <a:srgbClr val="747775"/>
          </p15:clr>
        </p15:guide>
        <p15:guide id="6" orient="horz" pos="2631">
          <p15:clr>
            <a:srgbClr val="747775"/>
          </p15:clr>
        </p15:guide>
        <p15:guide id="7" pos="3548">
          <p15:clr>
            <a:srgbClr val="747775"/>
          </p15:clr>
        </p15:guide>
        <p15:guide id="8" orient="horz" pos="2028">
          <p15:clr>
            <a:srgbClr val="747775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eresa Dapp" initials="" lastIdx="5" clrIdx="0"/>
  <p:cmAuthor id="1" name="Leidner, Katharina" initials="KL" lastIdx="15" clrIdx="1">
    <p:extLst>
      <p:ext uri="{19B8F6BF-5375-455C-9EA6-DF929625EA0E}">
        <p15:presenceInfo xmlns:p15="http://schemas.microsoft.com/office/powerpoint/2012/main" userId="S::Leidner.Katharina@dpa.com::7b57a4ae-ca10-41cd-82f3-86574e6a12eb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B064"/>
    <a:srgbClr val="013668"/>
    <a:srgbClr val="616161"/>
    <a:srgbClr val="FCC404"/>
    <a:srgbClr val="D5D5D5"/>
    <a:srgbClr val="4B90F5"/>
    <a:srgbClr val="ED4C3C"/>
    <a:srgbClr val="3BB25D"/>
    <a:srgbClr val="4285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87" autoAdjust="0"/>
    <p:restoredTop sz="94660"/>
  </p:normalViewPr>
  <p:slideViewPr>
    <p:cSldViewPr snapToGrid="0">
      <p:cViewPr varScale="1">
        <p:scale>
          <a:sx n="162" d="100"/>
          <a:sy n="162" d="100"/>
        </p:scale>
        <p:origin x="204" y="150"/>
      </p:cViewPr>
      <p:guideLst>
        <p:guide orient="horz" pos="427"/>
        <p:guide pos="370"/>
        <p:guide pos="5446"/>
        <p:guide orient="horz" pos="456"/>
        <p:guide orient="horz" pos="2631"/>
        <p:guide pos="3548"/>
        <p:guide orient="horz" pos="202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font" Target="fonts/font5.fntdata"/><Relationship Id="rId63" Type="http://schemas.openxmlformats.org/officeDocument/2006/relationships/font" Target="fonts/font13.fntdata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3.fntdata"/><Relationship Id="rId58" Type="http://schemas.openxmlformats.org/officeDocument/2006/relationships/font" Target="fonts/font8.fntdata"/><Relationship Id="rId66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7.fntdata"/><Relationship Id="rId61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2.fntdata"/><Relationship Id="rId60" Type="http://schemas.openxmlformats.org/officeDocument/2006/relationships/font" Target="fonts/font10.fntdata"/><Relationship Id="rId65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6.fntdata"/><Relationship Id="rId64" Type="http://schemas.openxmlformats.org/officeDocument/2006/relationships/font" Target="fonts/font14.fntdata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1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9.fntdata"/><Relationship Id="rId67" Type="http://schemas.openxmlformats.org/officeDocument/2006/relationships/commentAuthors" Target="commentAuthor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4.fntdata"/><Relationship Id="rId62" Type="http://schemas.openxmlformats.org/officeDocument/2006/relationships/font" Target="fonts/font12.fntdata"/><Relationship Id="rId7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g38652aafbd1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5" name="Google Shape;545;g38652aafbd1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 dirty="0">
              <a:sym typeface="Google San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Google Shape;693;g38652aafbd1_0_1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4" name="Google Shape;694;g38652aafbd1_0_1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>
              <a:sym typeface="Google San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Google Shape;708;g38652aafbd1_0_1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9" name="Google Shape;709;g38652aafbd1_0_1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>
              <a:sym typeface="Google San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Google Shape;746;g38652aafbd1_0_1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7" name="Google Shape;747;g38652aafbd1_0_1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>
              <a:sym typeface="Google San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Google Shape;762;g38652aafbd1_0_2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3" name="Google Shape;763;g38652aafbd1_0_2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sym typeface="Google San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Google Shape;775;g38652aafbd1_0_2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6" name="Google Shape;776;g38652aafbd1_0_2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Google Sans"/>
              <a:buChar char="●"/>
            </a:pPr>
            <a:endParaRPr>
              <a:sym typeface="Google San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3" name="Google Shape;783;g38652aafbd1_0_2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4" name="Google Shape;784;g38652aafbd1_0_2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>
              <a:sym typeface="Google San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2" name="Google Shape;792;g3a9c2e75823_1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3" name="Google Shape;793;g3a9c2e75823_1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" name="Google Shape;797;g38652aafbd1_0_2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8" name="Google Shape;798;g38652aafbd1_0_2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>
              <a:sym typeface="Google San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" name="Google Shape;807;g3a9c2e75823_1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8" name="Google Shape;808;g3a9c2e75823_1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Google Shape;812;g38652aafbd1_0_2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3" name="Google Shape;813;g38652aafbd1_0_2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>
              <a:sym typeface="Google San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g38652aafbd1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0" name="Google Shape;560;g38652aafbd1_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" name="Google Shape;822;g3a9c2e75823_1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3" name="Google Shape;823;g3a9c2e75823_1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7" name="Google Shape;827;g38652aafbd1_0_2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8" name="Google Shape;828;g38652aafbd1_0_2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>
              <a:sym typeface="Google San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6" name="Google Shape;836;g3a9c2e75823_1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7" name="Google Shape;837;g3a9c2e75823_1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1" name="Google Shape;841;g38652aafbd1_0_2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2" name="Google Shape;842;g38652aafbd1_0_2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5" name="Google Shape;855;g38652aafbd1_0_2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6" name="Google Shape;856;g38652aafbd1_0_2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>
              <a:sym typeface="Google Sans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5" name="Google Shape;865;g38652aafbd1_0_3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6" name="Google Shape;866;g38652aafbd1_0_3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Google Shape;877;g38652aafbd1_0_3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8" name="Google Shape;878;g38652aafbd1_0_3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" name="Google Shape;888;g38652aafbd1_0_3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9" name="Google Shape;889;g38652aafbd1_0_3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>
              <a:sym typeface="Google Sans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7" name="Google Shape;897;g38652aafbd1_0_3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8" name="Google Shape;898;g38652aafbd1_0_3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>
              <a:sym typeface="Google Sans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0" name="Google Shape;910;g38652aafbd1_0_3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1" name="Google Shape;911;g38652aafbd1_0_3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g38652aafbd1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7" name="Google Shape;567;g38652aafbd1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 dirty="0">
              <a:sym typeface="Google Sans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0" name="Google Shape;920;g38652aafbd1_0_3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1" name="Google Shape;921;g38652aafbd1_0_3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8" name="Google Shape;968;g38652aafbd1_0_3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9" name="Google Shape;969;g38652aafbd1_0_3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" name="Google Shape;952;g38652aafbd1_0_3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3" name="Google Shape;953;g38652aafbd1_0_3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" name="Google Shape;983;g38652aafbd1_0_4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4" name="Google Shape;984;g38652aafbd1_0_4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6" name="Google Shape;996;g38652aafbd1_0_4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7" name="Google Shape;997;g38652aafbd1_0_4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7">
          <a:extLst>
            <a:ext uri="{FF2B5EF4-FFF2-40B4-BE49-F238E27FC236}">
              <a16:creationId xmlns:a16="http://schemas.microsoft.com/office/drawing/2014/main" id="{10F956BB-2ED7-2447-A39F-FABA7B2365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" name="Google Shape;1008;g38652aafbd1_0_436:notes">
            <a:extLst>
              <a:ext uri="{FF2B5EF4-FFF2-40B4-BE49-F238E27FC236}">
                <a16:creationId xmlns:a16="http://schemas.microsoft.com/office/drawing/2014/main" id="{14589823-9689-F199-D1C3-1C51F82CF85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9" name="Google Shape;1009;g38652aafbd1_0_436:notes">
            <a:extLst>
              <a:ext uri="{FF2B5EF4-FFF2-40B4-BE49-F238E27FC236}">
                <a16:creationId xmlns:a16="http://schemas.microsoft.com/office/drawing/2014/main" id="{C3487870-A81C-9CEF-0222-0935B70A089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305883442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7">
          <a:extLst>
            <a:ext uri="{FF2B5EF4-FFF2-40B4-BE49-F238E27FC236}">
              <a16:creationId xmlns:a16="http://schemas.microsoft.com/office/drawing/2014/main" id="{7F11024D-D239-7160-9DB8-EC7C96A8B0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" name="Google Shape;1008;g38652aafbd1_0_436:notes">
            <a:extLst>
              <a:ext uri="{FF2B5EF4-FFF2-40B4-BE49-F238E27FC236}">
                <a16:creationId xmlns:a16="http://schemas.microsoft.com/office/drawing/2014/main" id="{B7B8943B-C0DC-BF7F-BF5A-0746E930FE1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9" name="Google Shape;1009;g38652aafbd1_0_436:notes">
            <a:extLst>
              <a:ext uri="{FF2B5EF4-FFF2-40B4-BE49-F238E27FC236}">
                <a16:creationId xmlns:a16="http://schemas.microsoft.com/office/drawing/2014/main" id="{BFB4C40F-68E9-CD6D-93CE-90A2DDCFC83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77054952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7">
          <a:extLst>
            <a:ext uri="{FF2B5EF4-FFF2-40B4-BE49-F238E27FC236}">
              <a16:creationId xmlns:a16="http://schemas.microsoft.com/office/drawing/2014/main" id="{BF84C7CB-CFFA-FD63-F0B1-22C2739EB0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" name="Google Shape;1008;g38652aafbd1_0_436:notes">
            <a:extLst>
              <a:ext uri="{FF2B5EF4-FFF2-40B4-BE49-F238E27FC236}">
                <a16:creationId xmlns:a16="http://schemas.microsoft.com/office/drawing/2014/main" id="{856D41CA-AEC8-D92B-4DF2-5BC1BD62D44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9" name="Google Shape;1009;g38652aafbd1_0_436:notes">
            <a:extLst>
              <a:ext uri="{FF2B5EF4-FFF2-40B4-BE49-F238E27FC236}">
                <a16:creationId xmlns:a16="http://schemas.microsoft.com/office/drawing/2014/main" id="{457E0538-4A0A-F486-D8FD-57538618143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245093194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7">
          <a:extLst>
            <a:ext uri="{FF2B5EF4-FFF2-40B4-BE49-F238E27FC236}">
              <a16:creationId xmlns:a16="http://schemas.microsoft.com/office/drawing/2014/main" id="{76B59C6A-C9FD-0D50-99A7-972BE10406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" name="Google Shape;1008;g38652aafbd1_0_436:notes">
            <a:extLst>
              <a:ext uri="{FF2B5EF4-FFF2-40B4-BE49-F238E27FC236}">
                <a16:creationId xmlns:a16="http://schemas.microsoft.com/office/drawing/2014/main" id="{31466A36-7611-DE1C-49C1-F5BF3AD2A9A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9" name="Google Shape;1009;g38652aafbd1_0_436:notes">
            <a:extLst>
              <a:ext uri="{FF2B5EF4-FFF2-40B4-BE49-F238E27FC236}">
                <a16:creationId xmlns:a16="http://schemas.microsoft.com/office/drawing/2014/main" id="{CC586E05-748A-096F-8707-F4A3561A654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304147545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7">
          <a:extLst>
            <a:ext uri="{FF2B5EF4-FFF2-40B4-BE49-F238E27FC236}">
              <a16:creationId xmlns:a16="http://schemas.microsoft.com/office/drawing/2014/main" id="{1C240AFD-DE74-E0E3-D060-2BB3B5AC93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" name="Google Shape;1008;g38652aafbd1_0_436:notes">
            <a:extLst>
              <a:ext uri="{FF2B5EF4-FFF2-40B4-BE49-F238E27FC236}">
                <a16:creationId xmlns:a16="http://schemas.microsoft.com/office/drawing/2014/main" id="{273CDEC3-CEF2-9B79-2AC8-2C8B28BFD12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9" name="Google Shape;1009;g38652aafbd1_0_436:notes">
            <a:extLst>
              <a:ext uri="{FF2B5EF4-FFF2-40B4-BE49-F238E27FC236}">
                <a16:creationId xmlns:a16="http://schemas.microsoft.com/office/drawing/2014/main" id="{0A0AE747-A33D-1ADC-A0C1-D47F5F994B4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13108344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g38652aafbd1_0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9" name="Google Shape;579;g38652aafbd1_0_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sym typeface="Google Sans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" name="Google Shape;1040;g38652aafbd1_0_4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1" name="Google Shape;1041;g38652aafbd1_0_4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>
              <a:sym typeface="Google Sans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8">
          <a:extLst>
            <a:ext uri="{FF2B5EF4-FFF2-40B4-BE49-F238E27FC236}">
              <a16:creationId xmlns:a16="http://schemas.microsoft.com/office/drawing/2014/main" id="{3EB37349-2581-E43A-2DA6-C9095AD4F1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" name="Google Shape;1049;g38652aafbd1_0_474:notes">
            <a:extLst>
              <a:ext uri="{FF2B5EF4-FFF2-40B4-BE49-F238E27FC236}">
                <a16:creationId xmlns:a16="http://schemas.microsoft.com/office/drawing/2014/main" id="{0E51F1C1-0E53-BB9E-845B-B4591A3E61D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0" name="Google Shape;1050;g38652aafbd1_0_474:notes">
            <a:extLst>
              <a:ext uri="{FF2B5EF4-FFF2-40B4-BE49-F238E27FC236}">
                <a16:creationId xmlns:a16="http://schemas.microsoft.com/office/drawing/2014/main" id="{DC37A3B9-0D9D-5300-0689-F5C1E3A82A7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354615229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7">
          <a:extLst>
            <a:ext uri="{FF2B5EF4-FFF2-40B4-BE49-F238E27FC236}">
              <a16:creationId xmlns:a16="http://schemas.microsoft.com/office/drawing/2014/main" id="{3DA2B500-17D9-9090-E01E-3B21E7DEC9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" name="Google Shape;1068;g3a6752114fd_1_46:notes">
            <a:extLst>
              <a:ext uri="{FF2B5EF4-FFF2-40B4-BE49-F238E27FC236}">
                <a16:creationId xmlns:a16="http://schemas.microsoft.com/office/drawing/2014/main" id="{87CF186C-2457-36AF-6696-1AE7DB8D555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9" name="Google Shape;1069;g3a6752114fd_1_46:notes">
            <a:extLst>
              <a:ext uri="{FF2B5EF4-FFF2-40B4-BE49-F238E27FC236}">
                <a16:creationId xmlns:a16="http://schemas.microsoft.com/office/drawing/2014/main" id="{B6C85577-4C98-39EC-BE65-464D573624C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248705136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8">
          <a:extLst>
            <a:ext uri="{FF2B5EF4-FFF2-40B4-BE49-F238E27FC236}">
              <a16:creationId xmlns:a16="http://schemas.microsoft.com/office/drawing/2014/main" id="{BE7BBCE0-AC45-2A7E-E989-70B5481CC6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" name="Google Shape;1049;g38652aafbd1_0_474:notes">
            <a:extLst>
              <a:ext uri="{FF2B5EF4-FFF2-40B4-BE49-F238E27FC236}">
                <a16:creationId xmlns:a16="http://schemas.microsoft.com/office/drawing/2014/main" id="{CEAA0406-6642-29AD-0E6A-BADA55ABF70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0" name="Google Shape;1050;g38652aafbd1_0_474:notes">
            <a:extLst>
              <a:ext uri="{FF2B5EF4-FFF2-40B4-BE49-F238E27FC236}">
                <a16:creationId xmlns:a16="http://schemas.microsoft.com/office/drawing/2014/main" id="{CCA4A497-10A4-F2C2-E008-09812C7DAEB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1999412726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" name="Google Shape;1219;g38652aafbd1_0_6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0" name="Google Shape;1220;g38652aafbd1_0_6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 dirty="0">
              <a:sym typeface="Google Sans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" name="Google Shape;1019;g38652aafbd1_0_4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0" name="Google Shape;1020;g38652aafbd1_0_4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" name="Google Shape;1233;g38652aafbd1_0_6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4" name="Google Shape;1234;g38652aafbd1_0_6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>
              <a:sym typeface="Google Sans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" name="Google Shape;1261;g38652aafbd1_0_6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2" name="Google Shape;1262;g38652aafbd1_0_6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" name="Google Shape;1280;g38652aafbd1_0_7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1" name="Google Shape;1281;g38652aafbd1_0_7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g38652aafbd1_0_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1" name="Google Shape;591;g38652aafbd1_0_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 dirty="0">
              <a:sym typeface="Google San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2">
          <a:extLst>
            <a:ext uri="{FF2B5EF4-FFF2-40B4-BE49-F238E27FC236}">
              <a16:creationId xmlns:a16="http://schemas.microsoft.com/office/drawing/2014/main" id="{15E23305-2DCB-E267-55FC-442948E16D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Google Shape;623;g38652aafbd1_0_83:notes">
            <a:extLst>
              <a:ext uri="{FF2B5EF4-FFF2-40B4-BE49-F238E27FC236}">
                <a16:creationId xmlns:a16="http://schemas.microsoft.com/office/drawing/2014/main" id="{47ECB85D-2272-429F-157D-5F1829BE098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4" name="Google Shape;624;g38652aafbd1_0_83:notes">
            <a:extLst>
              <a:ext uri="{FF2B5EF4-FFF2-40B4-BE49-F238E27FC236}">
                <a16:creationId xmlns:a16="http://schemas.microsoft.com/office/drawing/2014/main" id="{355DF10A-0C8C-2731-3F03-794E1D3987E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 dirty="0"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12554943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9">
          <a:extLst>
            <a:ext uri="{FF2B5EF4-FFF2-40B4-BE49-F238E27FC236}">
              <a16:creationId xmlns:a16="http://schemas.microsoft.com/office/drawing/2014/main" id="{C92D4245-73A9-9A26-CC86-69EB37A9A6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g38652aafbd1_0_51:notes">
            <a:extLst>
              <a:ext uri="{FF2B5EF4-FFF2-40B4-BE49-F238E27FC236}">
                <a16:creationId xmlns:a16="http://schemas.microsoft.com/office/drawing/2014/main" id="{18E7EC83-AE85-2BEA-FDCB-CF86B25053C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1" name="Google Shape;591;g38652aafbd1_0_51:notes">
            <a:extLst>
              <a:ext uri="{FF2B5EF4-FFF2-40B4-BE49-F238E27FC236}">
                <a16:creationId xmlns:a16="http://schemas.microsoft.com/office/drawing/2014/main" id="{DCF4D908-DD7B-30F4-1B8D-B9689588735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36125026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" name="Google Shape;670;g38652aafbd1_0_1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1" name="Google Shape;671;g38652aafbd1_0_1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1">
          <a:extLst>
            <a:ext uri="{FF2B5EF4-FFF2-40B4-BE49-F238E27FC236}">
              <a16:creationId xmlns:a16="http://schemas.microsoft.com/office/drawing/2014/main" id="{8ABD0A1A-A700-3417-14EC-4AF9B0E803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g38652aafbd1_0_137:notes">
            <a:extLst>
              <a:ext uri="{FF2B5EF4-FFF2-40B4-BE49-F238E27FC236}">
                <a16:creationId xmlns:a16="http://schemas.microsoft.com/office/drawing/2014/main" id="{97DA675E-8C5F-4176-4DDC-316C0614DAB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3" name="Google Shape;683;g38652aafbd1_0_137:notes">
            <a:extLst>
              <a:ext uri="{FF2B5EF4-FFF2-40B4-BE49-F238E27FC236}">
                <a16:creationId xmlns:a16="http://schemas.microsoft.com/office/drawing/2014/main" id="{9A3C429F-C24C-5814-BAE4-832D9325ADD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15620774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oogle_Blank" type="title">
  <p:cSld name="TITLE">
    <p:spTree>
      <p:nvGrpSpPr>
        <p:cNvPr id="1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 1">
  <p:cSld name="ONE_COLUMN_TEXT_1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_HEADER_3">
  <p:cSld name="SECTION_HEADER_3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Char char="●"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Char char="○"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Char char="■"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Char char="●"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Char char="○"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Char char="■"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Char char="●"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Char char="○"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Char char="■"/>
              <a:defRPr sz="3600"/>
            </a:lvl9pPr>
          </a:lstStyle>
          <a:p>
            <a:endParaRPr/>
          </a:p>
        </p:txBody>
      </p:sp>
      <p:sp>
        <p:nvSpPr>
          <p:cNvPr id="123" name="Google Shape;123;p1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ID HALF LEFT 2">
  <p:cSld name="CUSTOM_1_1_2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" name="Google Shape;125;p14"/>
          <p:cNvGrpSpPr/>
          <p:nvPr/>
        </p:nvGrpSpPr>
        <p:grpSpPr>
          <a:xfrm>
            <a:off x="-5" y="550"/>
            <a:ext cx="5143505" cy="5143500"/>
            <a:chOff x="-5" y="550"/>
            <a:chExt cx="5143505" cy="5143500"/>
          </a:xfrm>
        </p:grpSpPr>
        <p:grpSp>
          <p:nvGrpSpPr>
            <p:cNvPr id="126" name="Google Shape;126;p14"/>
            <p:cNvGrpSpPr/>
            <p:nvPr/>
          </p:nvGrpSpPr>
          <p:grpSpPr>
            <a:xfrm>
              <a:off x="321125" y="550"/>
              <a:ext cx="4822375" cy="5143500"/>
              <a:chOff x="321125" y="550"/>
              <a:chExt cx="4822375" cy="5143500"/>
            </a:xfrm>
          </p:grpSpPr>
          <p:cxnSp>
            <p:nvCxnSpPr>
              <p:cNvPr id="127" name="Google Shape;127;p14"/>
              <p:cNvCxnSpPr/>
              <p:nvPr/>
            </p:nvCxnSpPr>
            <p:spPr>
              <a:xfrm>
                <a:off x="51435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8" name="Google Shape;128;p14"/>
              <p:cNvCxnSpPr/>
              <p:nvPr/>
            </p:nvCxnSpPr>
            <p:spPr>
              <a:xfrm>
                <a:off x="48209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9" name="Google Shape;129;p14"/>
              <p:cNvCxnSpPr/>
              <p:nvPr/>
            </p:nvCxnSpPr>
            <p:spPr>
              <a:xfrm>
                <a:off x="45038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0" name="Google Shape;130;p14"/>
              <p:cNvCxnSpPr/>
              <p:nvPr/>
            </p:nvCxnSpPr>
            <p:spPr>
              <a:xfrm>
                <a:off x="4175675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1" name="Google Shape;131;p14"/>
              <p:cNvCxnSpPr/>
              <p:nvPr/>
            </p:nvCxnSpPr>
            <p:spPr>
              <a:xfrm>
                <a:off x="38586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2" name="Google Shape;132;p14"/>
              <p:cNvCxnSpPr/>
              <p:nvPr/>
            </p:nvCxnSpPr>
            <p:spPr>
              <a:xfrm>
                <a:off x="35360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3" name="Google Shape;133;p14"/>
              <p:cNvCxnSpPr/>
              <p:nvPr/>
            </p:nvCxnSpPr>
            <p:spPr>
              <a:xfrm>
                <a:off x="32190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4" name="Google Shape;134;p14"/>
              <p:cNvCxnSpPr/>
              <p:nvPr/>
            </p:nvCxnSpPr>
            <p:spPr>
              <a:xfrm>
                <a:off x="2890825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5" name="Google Shape;135;p14"/>
              <p:cNvCxnSpPr/>
              <p:nvPr/>
            </p:nvCxnSpPr>
            <p:spPr>
              <a:xfrm>
                <a:off x="25738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6" name="Google Shape;136;p14"/>
              <p:cNvCxnSpPr/>
              <p:nvPr/>
            </p:nvCxnSpPr>
            <p:spPr>
              <a:xfrm>
                <a:off x="22512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7" name="Google Shape;137;p14"/>
              <p:cNvCxnSpPr/>
              <p:nvPr/>
            </p:nvCxnSpPr>
            <p:spPr>
              <a:xfrm>
                <a:off x="19341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8" name="Google Shape;138;p14"/>
              <p:cNvCxnSpPr/>
              <p:nvPr/>
            </p:nvCxnSpPr>
            <p:spPr>
              <a:xfrm>
                <a:off x="1605975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9" name="Google Shape;139;p14"/>
              <p:cNvCxnSpPr/>
              <p:nvPr/>
            </p:nvCxnSpPr>
            <p:spPr>
              <a:xfrm>
                <a:off x="12889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0" name="Google Shape;140;p14"/>
              <p:cNvCxnSpPr/>
              <p:nvPr/>
            </p:nvCxnSpPr>
            <p:spPr>
              <a:xfrm>
                <a:off x="9663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1" name="Google Shape;141;p14"/>
              <p:cNvCxnSpPr/>
              <p:nvPr/>
            </p:nvCxnSpPr>
            <p:spPr>
              <a:xfrm>
                <a:off x="6493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2" name="Google Shape;142;p14"/>
              <p:cNvCxnSpPr/>
              <p:nvPr/>
            </p:nvCxnSpPr>
            <p:spPr>
              <a:xfrm>
                <a:off x="321125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143" name="Google Shape;143;p14"/>
            <p:cNvGrpSpPr/>
            <p:nvPr/>
          </p:nvGrpSpPr>
          <p:grpSpPr>
            <a:xfrm>
              <a:off x="-5" y="327675"/>
              <a:ext cx="5143500" cy="4492614"/>
              <a:chOff x="-5" y="327675"/>
              <a:chExt cx="5143500" cy="4492614"/>
            </a:xfrm>
          </p:grpSpPr>
          <p:cxnSp>
            <p:nvCxnSpPr>
              <p:cNvPr id="144" name="Google Shape;144;p14"/>
              <p:cNvCxnSpPr/>
              <p:nvPr/>
            </p:nvCxnSpPr>
            <p:spPr>
              <a:xfrm rot="10800000">
                <a:off x="-5" y="327675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5" name="Google Shape;145;p14"/>
              <p:cNvCxnSpPr/>
              <p:nvPr/>
            </p:nvCxnSpPr>
            <p:spPr>
              <a:xfrm rot="10800000">
                <a:off x="-5" y="651386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6" name="Google Shape;146;p14"/>
              <p:cNvCxnSpPr/>
              <p:nvPr/>
            </p:nvCxnSpPr>
            <p:spPr>
              <a:xfrm rot="10800000">
                <a:off x="-5" y="975098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7" name="Google Shape;147;p14"/>
              <p:cNvCxnSpPr/>
              <p:nvPr/>
            </p:nvCxnSpPr>
            <p:spPr>
              <a:xfrm rot="10800000">
                <a:off x="-5" y="1298809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8" name="Google Shape;148;p14"/>
              <p:cNvCxnSpPr/>
              <p:nvPr/>
            </p:nvCxnSpPr>
            <p:spPr>
              <a:xfrm rot="10800000">
                <a:off x="-5" y="1622520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9" name="Google Shape;149;p14"/>
              <p:cNvCxnSpPr/>
              <p:nvPr/>
            </p:nvCxnSpPr>
            <p:spPr>
              <a:xfrm rot="10800000">
                <a:off x="-5" y="1946231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0" name="Google Shape;150;p14"/>
              <p:cNvCxnSpPr/>
              <p:nvPr/>
            </p:nvCxnSpPr>
            <p:spPr>
              <a:xfrm rot="10800000">
                <a:off x="-5" y="2250271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1" name="Google Shape;151;p14"/>
              <p:cNvCxnSpPr/>
              <p:nvPr/>
            </p:nvCxnSpPr>
            <p:spPr>
              <a:xfrm rot="10800000">
                <a:off x="-5" y="2573982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2" name="Google Shape;152;p14"/>
              <p:cNvCxnSpPr/>
              <p:nvPr/>
            </p:nvCxnSpPr>
            <p:spPr>
              <a:xfrm rot="10800000">
                <a:off x="-5" y="2897693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3" name="Google Shape;153;p14"/>
              <p:cNvCxnSpPr/>
              <p:nvPr/>
            </p:nvCxnSpPr>
            <p:spPr>
              <a:xfrm rot="10800000">
                <a:off x="-5" y="3221404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4" name="Google Shape;154;p14"/>
              <p:cNvCxnSpPr/>
              <p:nvPr/>
            </p:nvCxnSpPr>
            <p:spPr>
              <a:xfrm rot="10800000">
                <a:off x="-5" y="3545116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5" name="Google Shape;155;p14"/>
              <p:cNvCxnSpPr/>
              <p:nvPr/>
            </p:nvCxnSpPr>
            <p:spPr>
              <a:xfrm rot="10800000">
                <a:off x="-5" y="3868827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6" name="Google Shape;156;p14"/>
              <p:cNvCxnSpPr/>
              <p:nvPr/>
            </p:nvCxnSpPr>
            <p:spPr>
              <a:xfrm rot="10800000">
                <a:off x="-5" y="4172866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7" name="Google Shape;157;p14"/>
              <p:cNvCxnSpPr/>
              <p:nvPr/>
            </p:nvCxnSpPr>
            <p:spPr>
              <a:xfrm rot="10800000">
                <a:off x="-5" y="4496577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8" name="Google Shape;158;p14"/>
              <p:cNvCxnSpPr/>
              <p:nvPr/>
            </p:nvCxnSpPr>
            <p:spPr>
              <a:xfrm rot="10800000">
                <a:off x="-5" y="4820289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cxnSp>
        <p:nvCxnSpPr>
          <p:cNvPr id="159" name="Google Shape;159;p14"/>
          <p:cNvCxnSpPr/>
          <p:nvPr/>
        </p:nvCxnSpPr>
        <p:spPr>
          <a:xfrm>
            <a:off x="0" y="-323850"/>
            <a:ext cx="0" cy="58866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1 1">
  <p:cSld name="TITLE_1_1"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1" name="Google Shape;161;p15"/>
          <p:cNvCxnSpPr/>
          <p:nvPr/>
        </p:nvCxnSpPr>
        <p:spPr>
          <a:xfrm rot="10800000">
            <a:off x="5139775" y="-1435"/>
            <a:ext cx="0" cy="5538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2" name="Google Shape;162;p15"/>
          <p:cNvCxnSpPr/>
          <p:nvPr/>
        </p:nvCxnSpPr>
        <p:spPr>
          <a:xfrm>
            <a:off x="5717450" y="-1625"/>
            <a:ext cx="0" cy="5681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3" name="Google Shape;163;p15"/>
          <p:cNvCxnSpPr/>
          <p:nvPr/>
        </p:nvCxnSpPr>
        <p:spPr>
          <a:xfrm>
            <a:off x="6288425" y="-1625"/>
            <a:ext cx="0" cy="5538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4" name="Google Shape;164;p15"/>
          <p:cNvCxnSpPr/>
          <p:nvPr/>
        </p:nvCxnSpPr>
        <p:spPr>
          <a:xfrm>
            <a:off x="6859400" y="-1625"/>
            <a:ext cx="0" cy="56454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5" name="Google Shape;165;p15"/>
          <p:cNvCxnSpPr/>
          <p:nvPr/>
        </p:nvCxnSpPr>
        <p:spPr>
          <a:xfrm>
            <a:off x="7430350" y="-1625"/>
            <a:ext cx="0" cy="5716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6" name="Google Shape;166;p15"/>
          <p:cNvCxnSpPr/>
          <p:nvPr/>
        </p:nvCxnSpPr>
        <p:spPr>
          <a:xfrm>
            <a:off x="8001325" y="-1625"/>
            <a:ext cx="0" cy="56100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7" name="Google Shape;167;p15"/>
          <p:cNvCxnSpPr/>
          <p:nvPr/>
        </p:nvCxnSpPr>
        <p:spPr>
          <a:xfrm>
            <a:off x="8572300" y="-1625"/>
            <a:ext cx="0" cy="5468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8" name="Google Shape;168;p15"/>
          <p:cNvCxnSpPr/>
          <p:nvPr/>
        </p:nvCxnSpPr>
        <p:spPr>
          <a:xfrm>
            <a:off x="9143275" y="-1625"/>
            <a:ext cx="0" cy="54858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9" name="Google Shape;169;p15"/>
          <p:cNvCxnSpPr/>
          <p:nvPr/>
        </p:nvCxnSpPr>
        <p:spPr>
          <a:xfrm>
            <a:off x="7143750" y="-1429275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0" name="Google Shape;170;p15"/>
          <p:cNvCxnSpPr/>
          <p:nvPr/>
        </p:nvCxnSpPr>
        <p:spPr>
          <a:xfrm>
            <a:off x="7143750" y="-858303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1" name="Google Shape;171;p15"/>
          <p:cNvCxnSpPr/>
          <p:nvPr/>
        </p:nvCxnSpPr>
        <p:spPr>
          <a:xfrm>
            <a:off x="7143750" y="-287331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2" name="Google Shape;172;p15"/>
          <p:cNvCxnSpPr/>
          <p:nvPr/>
        </p:nvCxnSpPr>
        <p:spPr>
          <a:xfrm>
            <a:off x="7143750" y="283640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3" name="Google Shape;173;p15"/>
          <p:cNvCxnSpPr/>
          <p:nvPr/>
        </p:nvCxnSpPr>
        <p:spPr>
          <a:xfrm>
            <a:off x="7143750" y="854612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4" name="Google Shape;174;p15"/>
          <p:cNvCxnSpPr/>
          <p:nvPr/>
        </p:nvCxnSpPr>
        <p:spPr>
          <a:xfrm>
            <a:off x="7143750" y="1425584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5" name="Google Shape;175;p15"/>
          <p:cNvCxnSpPr/>
          <p:nvPr/>
        </p:nvCxnSpPr>
        <p:spPr>
          <a:xfrm>
            <a:off x="7143750" y="1996556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6" name="Google Shape;176;p15"/>
          <p:cNvCxnSpPr/>
          <p:nvPr/>
        </p:nvCxnSpPr>
        <p:spPr>
          <a:xfrm>
            <a:off x="7143750" y="1996556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7" name="Google Shape;177;p15"/>
          <p:cNvCxnSpPr/>
          <p:nvPr/>
        </p:nvCxnSpPr>
        <p:spPr>
          <a:xfrm>
            <a:off x="7143750" y="2567528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8" name="Google Shape;178;p15"/>
          <p:cNvCxnSpPr/>
          <p:nvPr/>
        </p:nvCxnSpPr>
        <p:spPr>
          <a:xfrm>
            <a:off x="7143750" y="3138500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9" name="Google Shape;179;p15"/>
          <p:cNvCxnSpPr/>
          <p:nvPr/>
        </p:nvCxnSpPr>
        <p:spPr>
          <a:xfrm>
            <a:off x="7143750" y="-2001875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0" name="Google Shape;180;p15"/>
          <p:cNvCxnSpPr/>
          <p:nvPr/>
        </p:nvCxnSpPr>
        <p:spPr>
          <a:xfrm rot="10800000">
            <a:off x="9143275" y="-1435"/>
            <a:ext cx="0" cy="5538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ID HALF LEFT 1 1">
  <p:cSld name="CUSTOM_1_1_1_1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2" name="Google Shape;182;p16"/>
          <p:cNvGrpSpPr/>
          <p:nvPr/>
        </p:nvGrpSpPr>
        <p:grpSpPr>
          <a:xfrm>
            <a:off x="5293885" y="550"/>
            <a:ext cx="3537525" cy="5143500"/>
            <a:chOff x="321125" y="550"/>
            <a:chExt cx="3537525" cy="5143500"/>
          </a:xfrm>
        </p:grpSpPr>
        <p:cxnSp>
          <p:nvCxnSpPr>
            <p:cNvPr id="183" name="Google Shape;183;p16"/>
            <p:cNvCxnSpPr/>
            <p:nvPr/>
          </p:nvCxnSpPr>
          <p:spPr>
            <a:xfrm>
              <a:off x="3858650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4" name="Google Shape;184;p16"/>
            <p:cNvCxnSpPr/>
            <p:nvPr/>
          </p:nvCxnSpPr>
          <p:spPr>
            <a:xfrm>
              <a:off x="3536050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5" name="Google Shape;185;p16"/>
            <p:cNvCxnSpPr/>
            <p:nvPr/>
          </p:nvCxnSpPr>
          <p:spPr>
            <a:xfrm>
              <a:off x="3219000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6" name="Google Shape;186;p16"/>
            <p:cNvCxnSpPr/>
            <p:nvPr/>
          </p:nvCxnSpPr>
          <p:spPr>
            <a:xfrm>
              <a:off x="2890825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7" name="Google Shape;187;p16"/>
            <p:cNvCxnSpPr/>
            <p:nvPr/>
          </p:nvCxnSpPr>
          <p:spPr>
            <a:xfrm>
              <a:off x="2573800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8" name="Google Shape;188;p16"/>
            <p:cNvCxnSpPr/>
            <p:nvPr/>
          </p:nvCxnSpPr>
          <p:spPr>
            <a:xfrm>
              <a:off x="2251200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9" name="Google Shape;189;p16"/>
            <p:cNvCxnSpPr/>
            <p:nvPr/>
          </p:nvCxnSpPr>
          <p:spPr>
            <a:xfrm>
              <a:off x="1934150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0" name="Google Shape;190;p16"/>
            <p:cNvCxnSpPr/>
            <p:nvPr/>
          </p:nvCxnSpPr>
          <p:spPr>
            <a:xfrm>
              <a:off x="1605975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1" name="Google Shape;191;p16"/>
            <p:cNvCxnSpPr/>
            <p:nvPr/>
          </p:nvCxnSpPr>
          <p:spPr>
            <a:xfrm>
              <a:off x="1288950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2" name="Google Shape;192;p16"/>
            <p:cNvCxnSpPr/>
            <p:nvPr/>
          </p:nvCxnSpPr>
          <p:spPr>
            <a:xfrm>
              <a:off x="966350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3" name="Google Shape;193;p16"/>
            <p:cNvCxnSpPr/>
            <p:nvPr/>
          </p:nvCxnSpPr>
          <p:spPr>
            <a:xfrm>
              <a:off x="649300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4" name="Google Shape;194;p16"/>
            <p:cNvCxnSpPr/>
            <p:nvPr/>
          </p:nvCxnSpPr>
          <p:spPr>
            <a:xfrm>
              <a:off x="321125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95" name="Google Shape;195;p16"/>
          <p:cNvGrpSpPr/>
          <p:nvPr/>
        </p:nvGrpSpPr>
        <p:grpSpPr>
          <a:xfrm>
            <a:off x="4972751" y="327674"/>
            <a:ext cx="4171378" cy="4492614"/>
            <a:chOff x="-5" y="327675"/>
            <a:chExt cx="5143500" cy="4492614"/>
          </a:xfrm>
        </p:grpSpPr>
        <p:cxnSp>
          <p:nvCxnSpPr>
            <p:cNvPr id="196" name="Google Shape;196;p16"/>
            <p:cNvCxnSpPr/>
            <p:nvPr/>
          </p:nvCxnSpPr>
          <p:spPr>
            <a:xfrm rot="10800000">
              <a:off x="-5" y="327675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7" name="Google Shape;197;p16"/>
            <p:cNvCxnSpPr/>
            <p:nvPr/>
          </p:nvCxnSpPr>
          <p:spPr>
            <a:xfrm rot="10800000">
              <a:off x="-5" y="651386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8" name="Google Shape;198;p16"/>
            <p:cNvCxnSpPr/>
            <p:nvPr/>
          </p:nvCxnSpPr>
          <p:spPr>
            <a:xfrm rot="10800000">
              <a:off x="-5" y="975098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9" name="Google Shape;199;p16"/>
            <p:cNvCxnSpPr/>
            <p:nvPr/>
          </p:nvCxnSpPr>
          <p:spPr>
            <a:xfrm rot="10800000">
              <a:off x="-5" y="1298809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00" name="Google Shape;200;p16"/>
            <p:cNvCxnSpPr/>
            <p:nvPr/>
          </p:nvCxnSpPr>
          <p:spPr>
            <a:xfrm rot="10800000">
              <a:off x="-5" y="1622520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01" name="Google Shape;201;p16"/>
            <p:cNvCxnSpPr/>
            <p:nvPr/>
          </p:nvCxnSpPr>
          <p:spPr>
            <a:xfrm rot="10800000">
              <a:off x="-5" y="1946231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02" name="Google Shape;202;p16"/>
            <p:cNvCxnSpPr/>
            <p:nvPr/>
          </p:nvCxnSpPr>
          <p:spPr>
            <a:xfrm rot="10800000">
              <a:off x="-5" y="2250271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03" name="Google Shape;203;p16"/>
            <p:cNvCxnSpPr/>
            <p:nvPr/>
          </p:nvCxnSpPr>
          <p:spPr>
            <a:xfrm rot="10800000">
              <a:off x="-5" y="2573982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04" name="Google Shape;204;p16"/>
            <p:cNvCxnSpPr/>
            <p:nvPr/>
          </p:nvCxnSpPr>
          <p:spPr>
            <a:xfrm rot="10800000">
              <a:off x="-5" y="2897693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05" name="Google Shape;205;p16"/>
            <p:cNvCxnSpPr/>
            <p:nvPr/>
          </p:nvCxnSpPr>
          <p:spPr>
            <a:xfrm rot="10800000">
              <a:off x="-5" y="3221404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06" name="Google Shape;206;p16"/>
            <p:cNvCxnSpPr/>
            <p:nvPr/>
          </p:nvCxnSpPr>
          <p:spPr>
            <a:xfrm rot="10800000">
              <a:off x="-5" y="3545116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07" name="Google Shape;207;p16"/>
            <p:cNvCxnSpPr/>
            <p:nvPr/>
          </p:nvCxnSpPr>
          <p:spPr>
            <a:xfrm rot="10800000">
              <a:off x="-5" y="3868827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08" name="Google Shape;208;p16"/>
            <p:cNvCxnSpPr/>
            <p:nvPr/>
          </p:nvCxnSpPr>
          <p:spPr>
            <a:xfrm rot="10800000">
              <a:off x="-5" y="4172866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09" name="Google Shape;209;p16"/>
            <p:cNvCxnSpPr/>
            <p:nvPr/>
          </p:nvCxnSpPr>
          <p:spPr>
            <a:xfrm rot="10800000">
              <a:off x="-5" y="4496577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10" name="Google Shape;210;p16"/>
            <p:cNvCxnSpPr/>
            <p:nvPr/>
          </p:nvCxnSpPr>
          <p:spPr>
            <a:xfrm rot="10800000">
              <a:off x="-5" y="4820289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cxnSp>
        <p:nvCxnSpPr>
          <p:cNvPr id="211" name="Google Shape;211;p16"/>
          <p:cNvCxnSpPr/>
          <p:nvPr/>
        </p:nvCxnSpPr>
        <p:spPr>
          <a:xfrm>
            <a:off x="4965710" y="550"/>
            <a:ext cx="0" cy="51435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2" name="Google Shape;212;p16"/>
          <p:cNvCxnSpPr/>
          <p:nvPr/>
        </p:nvCxnSpPr>
        <p:spPr>
          <a:xfrm>
            <a:off x="9143275" y="-323850"/>
            <a:ext cx="0" cy="58866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ID HALF LEFT 1 1 1">
  <p:cSld name="CUSTOM_1_1_1_1_1"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4" name="Google Shape;214;p17"/>
          <p:cNvCxnSpPr/>
          <p:nvPr/>
        </p:nvCxnSpPr>
        <p:spPr>
          <a:xfrm>
            <a:off x="9148529" y="550"/>
            <a:ext cx="0" cy="51435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5" name="Google Shape;215;p17"/>
          <p:cNvCxnSpPr/>
          <p:nvPr/>
        </p:nvCxnSpPr>
        <p:spPr>
          <a:xfrm>
            <a:off x="8831504" y="550"/>
            <a:ext cx="0" cy="51435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6" name="Google Shape;216;p17"/>
          <p:cNvCxnSpPr/>
          <p:nvPr/>
        </p:nvCxnSpPr>
        <p:spPr>
          <a:xfrm>
            <a:off x="8508904" y="550"/>
            <a:ext cx="0" cy="51435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7" name="Google Shape;217;p17"/>
          <p:cNvCxnSpPr/>
          <p:nvPr/>
        </p:nvCxnSpPr>
        <p:spPr>
          <a:xfrm>
            <a:off x="8191854" y="550"/>
            <a:ext cx="0" cy="51435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8" name="Google Shape;218;p17"/>
          <p:cNvCxnSpPr/>
          <p:nvPr/>
        </p:nvCxnSpPr>
        <p:spPr>
          <a:xfrm>
            <a:off x="7863679" y="550"/>
            <a:ext cx="0" cy="51435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9" name="Google Shape;219;p17"/>
          <p:cNvCxnSpPr/>
          <p:nvPr/>
        </p:nvCxnSpPr>
        <p:spPr>
          <a:xfrm>
            <a:off x="7546654" y="550"/>
            <a:ext cx="0" cy="51435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0" name="Google Shape;220;p17"/>
          <p:cNvCxnSpPr/>
          <p:nvPr/>
        </p:nvCxnSpPr>
        <p:spPr>
          <a:xfrm>
            <a:off x="7224054" y="550"/>
            <a:ext cx="0" cy="51435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1" name="Google Shape;221;p17"/>
          <p:cNvCxnSpPr/>
          <p:nvPr/>
        </p:nvCxnSpPr>
        <p:spPr>
          <a:xfrm>
            <a:off x="6907004" y="550"/>
            <a:ext cx="0" cy="51435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2" name="Google Shape;222;p17"/>
          <p:cNvCxnSpPr/>
          <p:nvPr/>
        </p:nvCxnSpPr>
        <p:spPr>
          <a:xfrm>
            <a:off x="6578829" y="550"/>
            <a:ext cx="0" cy="51435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223" name="Google Shape;223;p17"/>
          <p:cNvGrpSpPr/>
          <p:nvPr/>
        </p:nvGrpSpPr>
        <p:grpSpPr>
          <a:xfrm>
            <a:off x="6257699" y="327674"/>
            <a:ext cx="2886532" cy="4492614"/>
            <a:chOff x="-5" y="327675"/>
            <a:chExt cx="5143500" cy="4492614"/>
          </a:xfrm>
        </p:grpSpPr>
        <p:cxnSp>
          <p:nvCxnSpPr>
            <p:cNvPr id="224" name="Google Shape;224;p17"/>
            <p:cNvCxnSpPr/>
            <p:nvPr/>
          </p:nvCxnSpPr>
          <p:spPr>
            <a:xfrm rot="10800000">
              <a:off x="-5" y="327675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25" name="Google Shape;225;p17"/>
            <p:cNvCxnSpPr/>
            <p:nvPr/>
          </p:nvCxnSpPr>
          <p:spPr>
            <a:xfrm rot="10800000">
              <a:off x="-5" y="651386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26" name="Google Shape;226;p17"/>
            <p:cNvCxnSpPr/>
            <p:nvPr/>
          </p:nvCxnSpPr>
          <p:spPr>
            <a:xfrm rot="10800000">
              <a:off x="-5" y="975098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27" name="Google Shape;227;p17"/>
            <p:cNvCxnSpPr/>
            <p:nvPr/>
          </p:nvCxnSpPr>
          <p:spPr>
            <a:xfrm rot="10800000">
              <a:off x="-5" y="1298809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28" name="Google Shape;228;p17"/>
            <p:cNvCxnSpPr/>
            <p:nvPr/>
          </p:nvCxnSpPr>
          <p:spPr>
            <a:xfrm rot="10800000">
              <a:off x="-5" y="1622520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29" name="Google Shape;229;p17"/>
            <p:cNvCxnSpPr/>
            <p:nvPr/>
          </p:nvCxnSpPr>
          <p:spPr>
            <a:xfrm rot="10800000">
              <a:off x="-5" y="1946231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30" name="Google Shape;230;p17"/>
            <p:cNvCxnSpPr/>
            <p:nvPr/>
          </p:nvCxnSpPr>
          <p:spPr>
            <a:xfrm rot="10800000">
              <a:off x="-5" y="2250271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31" name="Google Shape;231;p17"/>
            <p:cNvCxnSpPr/>
            <p:nvPr/>
          </p:nvCxnSpPr>
          <p:spPr>
            <a:xfrm rot="10800000">
              <a:off x="-5" y="2573982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32" name="Google Shape;232;p17"/>
            <p:cNvCxnSpPr/>
            <p:nvPr/>
          </p:nvCxnSpPr>
          <p:spPr>
            <a:xfrm rot="10800000">
              <a:off x="-5" y="2897693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33" name="Google Shape;233;p17"/>
            <p:cNvCxnSpPr/>
            <p:nvPr/>
          </p:nvCxnSpPr>
          <p:spPr>
            <a:xfrm rot="10800000">
              <a:off x="-5" y="3221404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34" name="Google Shape;234;p17"/>
            <p:cNvCxnSpPr/>
            <p:nvPr/>
          </p:nvCxnSpPr>
          <p:spPr>
            <a:xfrm rot="10800000">
              <a:off x="-5" y="3545116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35" name="Google Shape;235;p17"/>
            <p:cNvCxnSpPr/>
            <p:nvPr/>
          </p:nvCxnSpPr>
          <p:spPr>
            <a:xfrm rot="10800000">
              <a:off x="-5" y="3868827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36" name="Google Shape;236;p17"/>
            <p:cNvCxnSpPr/>
            <p:nvPr/>
          </p:nvCxnSpPr>
          <p:spPr>
            <a:xfrm rot="10800000">
              <a:off x="-5" y="4172866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37" name="Google Shape;237;p17"/>
            <p:cNvCxnSpPr/>
            <p:nvPr/>
          </p:nvCxnSpPr>
          <p:spPr>
            <a:xfrm rot="10800000">
              <a:off x="-5" y="4496577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38" name="Google Shape;238;p17"/>
            <p:cNvCxnSpPr/>
            <p:nvPr/>
          </p:nvCxnSpPr>
          <p:spPr>
            <a:xfrm rot="10800000">
              <a:off x="-5" y="4820289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cxnSp>
        <p:nvCxnSpPr>
          <p:cNvPr id="239" name="Google Shape;239;p17"/>
          <p:cNvCxnSpPr/>
          <p:nvPr/>
        </p:nvCxnSpPr>
        <p:spPr>
          <a:xfrm>
            <a:off x="6250654" y="550"/>
            <a:ext cx="0" cy="51435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0" name="Google Shape;240;p17"/>
          <p:cNvCxnSpPr/>
          <p:nvPr/>
        </p:nvCxnSpPr>
        <p:spPr>
          <a:xfrm>
            <a:off x="9143275" y="-323850"/>
            <a:ext cx="0" cy="58866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_HEADER_2 1">
  <p:cSld name="SECTION_HEADER_2_1"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2" name="Google Shape;242;p18"/>
          <p:cNvGrpSpPr/>
          <p:nvPr/>
        </p:nvGrpSpPr>
        <p:grpSpPr>
          <a:xfrm>
            <a:off x="5143495" y="550"/>
            <a:ext cx="5143505" cy="5143500"/>
            <a:chOff x="-5" y="550"/>
            <a:chExt cx="5143505" cy="5143500"/>
          </a:xfrm>
        </p:grpSpPr>
        <p:grpSp>
          <p:nvGrpSpPr>
            <p:cNvPr id="243" name="Google Shape;243;p18"/>
            <p:cNvGrpSpPr/>
            <p:nvPr/>
          </p:nvGrpSpPr>
          <p:grpSpPr>
            <a:xfrm>
              <a:off x="321125" y="550"/>
              <a:ext cx="4822375" cy="5143500"/>
              <a:chOff x="321125" y="550"/>
              <a:chExt cx="4822375" cy="5143500"/>
            </a:xfrm>
          </p:grpSpPr>
          <p:cxnSp>
            <p:nvCxnSpPr>
              <p:cNvPr id="244" name="Google Shape;244;p18"/>
              <p:cNvCxnSpPr/>
              <p:nvPr/>
            </p:nvCxnSpPr>
            <p:spPr>
              <a:xfrm>
                <a:off x="51435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45" name="Google Shape;245;p18"/>
              <p:cNvCxnSpPr/>
              <p:nvPr/>
            </p:nvCxnSpPr>
            <p:spPr>
              <a:xfrm>
                <a:off x="48209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46" name="Google Shape;246;p18"/>
              <p:cNvCxnSpPr/>
              <p:nvPr/>
            </p:nvCxnSpPr>
            <p:spPr>
              <a:xfrm>
                <a:off x="45038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47" name="Google Shape;247;p18"/>
              <p:cNvCxnSpPr/>
              <p:nvPr/>
            </p:nvCxnSpPr>
            <p:spPr>
              <a:xfrm>
                <a:off x="4175675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48" name="Google Shape;248;p18"/>
              <p:cNvCxnSpPr/>
              <p:nvPr/>
            </p:nvCxnSpPr>
            <p:spPr>
              <a:xfrm>
                <a:off x="38586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49" name="Google Shape;249;p18"/>
              <p:cNvCxnSpPr/>
              <p:nvPr/>
            </p:nvCxnSpPr>
            <p:spPr>
              <a:xfrm>
                <a:off x="35360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50" name="Google Shape;250;p18"/>
              <p:cNvCxnSpPr/>
              <p:nvPr/>
            </p:nvCxnSpPr>
            <p:spPr>
              <a:xfrm>
                <a:off x="32190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51" name="Google Shape;251;p18"/>
              <p:cNvCxnSpPr/>
              <p:nvPr/>
            </p:nvCxnSpPr>
            <p:spPr>
              <a:xfrm>
                <a:off x="2890825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52" name="Google Shape;252;p18"/>
              <p:cNvCxnSpPr/>
              <p:nvPr/>
            </p:nvCxnSpPr>
            <p:spPr>
              <a:xfrm>
                <a:off x="25738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53" name="Google Shape;253;p18"/>
              <p:cNvCxnSpPr/>
              <p:nvPr/>
            </p:nvCxnSpPr>
            <p:spPr>
              <a:xfrm>
                <a:off x="22512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54" name="Google Shape;254;p18"/>
              <p:cNvCxnSpPr/>
              <p:nvPr/>
            </p:nvCxnSpPr>
            <p:spPr>
              <a:xfrm>
                <a:off x="19341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55" name="Google Shape;255;p18"/>
              <p:cNvCxnSpPr/>
              <p:nvPr/>
            </p:nvCxnSpPr>
            <p:spPr>
              <a:xfrm>
                <a:off x="1605975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56" name="Google Shape;256;p18"/>
              <p:cNvCxnSpPr/>
              <p:nvPr/>
            </p:nvCxnSpPr>
            <p:spPr>
              <a:xfrm>
                <a:off x="12889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57" name="Google Shape;257;p18"/>
              <p:cNvCxnSpPr/>
              <p:nvPr/>
            </p:nvCxnSpPr>
            <p:spPr>
              <a:xfrm>
                <a:off x="9663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58" name="Google Shape;258;p18"/>
              <p:cNvCxnSpPr/>
              <p:nvPr/>
            </p:nvCxnSpPr>
            <p:spPr>
              <a:xfrm>
                <a:off x="6493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59" name="Google Shape;259;p18"/>
              <p:cNvCxnSpPr/>
              <p:nvPr/>
            </p:nvCxnSpPr>
            <p:spPr>
              <a:xfrm>
                <a:off x="321125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60" name="Google Shape;260;p18"/>
            <p:cNvGrpSpPr/>
            <p:nvPr/>
          </p:nvGrpSpPr>
          <p:grpSpPr>
            <a:xfrm>
              <a:off x="-5" y="327675"/>
              <a:ext cx="5143500" cy="4492614"/>
              <a:chOff x="-5" y="327675"/>
              <a:chExt cx="5143500" cy="4492614"/>
            </a:xfrm>
          </p:grpSpPr>
          <p:cxnSp>
            <p:nvCxnSpPr>
              <p:cNvPr id="261" name="Google Shape;261;p18"/>
              <p:cNvCxnSpPr/>
              <p:nvPr/>
            </p:nvCxnSpPr>
            <p:spPr>
              <a:xfrm rot="10800000">
                <a:off x="-5" y="327675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2" name="Google Shape;262;p18"/>
              <p:cNvCxnSpPr/>
              <p:nvPr/>
            </p:nvCxnSpPr>
            <p:spPr>
              <a:xfrm rot="10800000">
                <a:off x="-5" y="651386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3" name="Google Shape;263;p18"/>
              <p:cNvCxnSpPr/>
              <p:nvPr/>
            </p:nvCxnSpPr>
            <p:spPr>
              <a:xfrm rot="10800000">
                <a:off x="-5" y="975098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4" name="Google Shape;264;p18"/>
              <p:cNvCxnSpPr/>
              <p:nvPr/>
            </p:nvCxnSpPr>
            <p:spPr>
              <a:xfrm rot="10800000">
                <a:off x="-5" y="1298809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5" name="Google Shape;265;p18"/>
              <p:cNvCxnSpPr/>
              <p:nvPr/>
            </p:nvCxnSpPr>
            <p:spPr>
              <a:xfrm rot="10800000">
                <a:off x="-5" y="1622520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6" name="Google Shape;266;p18"/>
              <p:cNvCxnSpPr/>
              <p:nvPr/>
            </p:nvCxnSpPr>
            <p:spPr>
              <a:xfrm rot="10800000">
                <a:off x="-5" y="1946231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7" name="Google Shape;267;p18"/>
              <p:cNvCxnSpPr/>
              <p:nvPr/>
            </p:nvCxnSpPr>
            <p:spPr>
              <a:xfrm rot="10800000">
                <a:off x="-5" y="2250271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8" name="Google Shape;268;p18"/>
              <p:cNvCxnSpPr/>
              <p:nvPr/>
            </p:nvCxnSpPr>
            <p:spPr>
              <a:xfrm rot="10800000">
                <a:off x="-5" y="2573982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9" name="Google Shape;269;p18"/>
              <p:cNvCxnSpPr/>
              <p:nvPr/>
            </p:nvCxnSpPr>
            <p:spPr>
              <a:xfrm rot="10800000">
                <a:off x="-5" y="2897693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0" name="Google Shape;270;p18"/>
              <p:cNvCxnSpPr/>
              <p:nvPr/>
            </p:nvCxnSpPr>
            <p:spPr>
              <a:xfrm rot="10800000">
                <a:off x="-5" y="3221404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1" name="Google Shape;271;p18"/>
              <p:cNvCxnSpPr/>
              <p:nvPr/>
            </p:nvCxnSpPr>
            <p:spPr>
              <a:xfrm rot="10800000">
                <a:off x="-5" y="3545116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2" name="Google Shape;272;p18"/>
              <p:cNvCxnSpPr/>
              <p:nvPr/>
            </p:nvCxnSpPr>
            <p:spPr>
              <a:xfrm rot="10800000">
                <a:off x="-5" y="3868827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3" name="Google Shape;273;p18"/>
              <p:cNvCxnSpPr/>
              <p:nvPr/>
            </p:nvCxnSpPr>
            <p:spPr>
              <a:xfrm rot="10800000">
                <a:off x="-5" y="4172866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4" name="Google Shape;274;p18"/>
              <p:cNvCxnSpPr/>
              <p:nvPr/>
            </p:nvCxnSpPr>
            <p:spPr>
              <a:xfrm rot="10800000">
                <a:off x="-5" y="4496577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5" name="Google Shape;275;p18"/>
              <p:cNvCxnSpPr/>
              <p:nvPr/>
            </p:nvCxnSpPr>
            <p:spPr>
              <a:xfrm rot="10800000">
                <a:off x="-5" y="4820289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276" name="Google Shape;276;p18"/>
          <p:cNvGrpSpPr/>
          <p:nvPr/>
        </p:nvGrpSpPr>
        <p:grpSpPr>
          <a:xfrm>
            <a:off x="-5" y="550"/>
            <a:ext cx="5143505" cy="5143500"/>
            <a:chOff x="-5" y="550"/>
            <a:chExt cx="5143505" cy="5143500"/>
          </a:xfrm>
        </p:grpSpPr>
        <p:grpSp>
          <p:nvGrpSpPr>
            <p:cNvPr id="277" name="Google Shape;277;p18"/>
            <p:cNvGrpSpPr/>
            <p:nvPr/>
          </p:nvGrpSpPr>
          <p:grpSpPr>
            <a:xfrm>
              <a:off x="-5" y="327675"/>
              <a:ext cx="5143500" cy="4492614"/>
              <a:chOff x="-5" y="327675"/>
              <a:chExt cx="5143500" cy="4492614"/>
            </a:xfrm>
          </p:grpSpPr>
          <p:cxnSp>
            <p:nvCxnSpPr>
              <p:cNvPr id="278" name="Google Shape;278;p18"/>
              <p:cNvCxnSpPr/>
              <p:nvPr/>
            </p:nvCxnSpPr>
            <p:spPr>
              <a:xfrm rot="10800000">
                <a:off x="-5" y="327675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9" name="Google Shape;279;p18"/>
              <p:cNvCxnSpPr/>
              <p:nvPr/>
            </p:nvCxnSpPr>
            <p:spPr>
              <a:xfrm rot="10800000">
                <a:off x="-5" y="651386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0" name="Google Shape;280;p18"/>
              <p:cNvCxnSpPr/>
              <p:nvPr/>
            </p:nvCxnSpPr>
            <p:spPr>
              <a:xfrm rot="10800000">
                <a:off x="-5" y="975098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1" name="Google Shape;281;p18"/>
              <p:cNvCxnSpPr/>
              <p:nvPr/>
            </p:nvCxnSpPr>
            <p:spPr>
              <a:xfrm rot="10800000">
                <a:off x="-5" y="1298809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2" name="Google Shape;282;p18"/>
              <p:cNvCxnSpPr/>
              <p:nvPr/>
            </p:nvCxnSpPr>
            <p:spPr>
              <a:xfrm rot="10800000">
                <a:off x="-5" y="1622520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3" name="Google Shape;283;p18"/>
              <p:cNvCxnSpPr/>
              <p:nvPr/>
            </p:nvCxnSpPr>
            <p:spPr>
              <a:xfrm rot="10800000">
                <a:off x="-5" y="1946231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4" name="Google Shape;284;p18"/>
              <p:cNvCxnSpPr/>
              <p:nvPr/>
            </p:nvCxnSpPr>
            <p:spPr>
              <a:xfrm rot="10800000">
                <a:off x="-5" y="2250271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5" name="Google Shape;285;p18"/>
              <p:cNvCxnSpPr/>
              <p:nvPr/>
            </p:nvCxnSpPr>
            <p:spPr>
              <a:xfrm rot="10800000">
                <a:off x="-5" y="2573982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6" name="Google Shape;286;p18"/>
              <p:cNvCxnSpPr/>
              <p:nvPr/>
            </p:nvCxnSpPr>
            <p:spPr>
              <a:xfrm rot="10800000">
                <a:off x="-5" y="2897693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7" name="Google Shape;287;p18"/>
              <p:cNvCxnSpPr/>
              <p:nvPr/>
            </p:nvCxnSpPr>
            <p:spPr>
              <a:xfrm rot="10800000">
                <a:off x="-5" y="3221404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8" name="Google Shape;288;p18"/>
              <p:cNvCxnSpPr/>
              <p:nvPr/>
            </p:nvCxnSpPr>
            <p:spPr>
              <a:xfrm rot="10800000">
                <a:off x="-5" y="3545116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9" name="Google Shape;289;p18"/>
              <p:cNvCxnSpPr/>
              <p:nvPr/>
            </p:nvCxnSpPr>
            <p:spPr>
              <a:xfrm rot="10800000">
                <a:off x="-5" y="3868827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0" name="Google Shape;290;p18"/>
              <p:cNvCxnSpPr/>
              <p:nvPr/>
            </p:nvCxnSpPr>
            <p:spPr>
              <a:xfrm rot="10800000">
                <a:off x="-5" y="4172866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1" name="Google Shape;291;p18"/>
              <p:cNvCxnSpPr/>
              <p:nvPr/>
            </p:nvCxnSpPr>
            <p:spPr>
              <a:xfrm rot="10800000">
                <a:off x="-5" y="4496577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2" name="Google Shape;292;p18"/>
              <p:cNvCxnSpPr/>
              <p:nvPr/>
            </p:nvCxnSpPr>
            <p:spPr>
              <a:xfrm rot="10800000">
                <a:off x="-5" y="4820289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93" name="Google Shape;293;p18"/>
            <p:cNvGrpSpPr/>
            <p:nvPr/>
          </p:nvGrpSpPr>
          <p:grpSpPr>
            <a:xfrm>
              <a:off x="321125" y="550"/>
              <a:ext cx="4822375" cy="5143500"/>
              <a:chOff x="321125" y="550"/>
              <a:chExt cx="4822375" cy="5143500"/>
            </a:xfrm>
          </p:grpSpPr>
          <p:cxnSp>
            <p:nvCxnSpPr>
              <p:cNvPr id="294" name="Google Shape;294;p18"/>
              <p:cNvCxnSpPr/>
              <p:nvPr/>
            </p:nvCxnSpPr>
            <p:spPr>
              <a:xfrm>
                <a:off x="48209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5" name="Google Shape;295;p18"/>
              <p:cNvCxnSpPr/>
              <p:nvPr/>
            </p:nvCxnSpPr>
            <p:spPr>
              <a:xfrm>
                <a:off x="45038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6" name="Google Shape;296;p18"/>
              <p:cNvCxnSpPr/>
              <p:nvPr/>
            </p:nvCxnSpPr>
            <p:spPr>
              <a:xfrm>
                <a:off x="4175675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7" name="Google Shape;297;p18"/>
              <p:cNvCxnSpPr/>
              <p:nvPr/>
            </p:nvCxnSpPr>
            <p:spPr>
              <a:xfrm>
                <a:off x="38586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8" name="Google Shape;298;p18"/>
              <p:cNvCxnSpPr/>
              <p:nvPr/>
            </p:nvCxnSpPr>
            <p:spPr>
              <a:xfrm>
                <a:off x="35360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9" name="Google Shape;299;p18"/>
              <p:cNvCxnSpPr/>
              <p:nvPr/>
            </p:nvCxnSpPr>
            <p:spPr>
              <a:xfrm>
                <a:off x="32190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0" name="Google Shape;300;p18"/>
              <p:cNvCxnSpPr/>
              <p:nvPr/>
            </p:nvCxnSpPr>
            <p:spPr>
              <a:xfrm>
                <a:off x="2890825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1" name="Google Shape;301;p18"/>
              <p:cNvCxnSpPr/>
              <p:nvPr/>
            </p:nvCxnSpPr>
            <p:spPr>
              <a:xfrm>
                <a:off x="25738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2" name="Google Shape;302;p18"/>
              <p:cNvCxnSpPr/>
              <p:nvPr/>
            </p:nvCxnSpPr>
            <p:spPr>
              <a:xfrm>
                <a:off x="22512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3" name="Google Shape;303;p18"/>
              <p:cNvCxnSpPr/>
              <p:nvPr/>
            </p:nvCxnSpPr>
            <p:spPr>
              <a:xfrm>
                <a:off x="19341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4" name="Google Shape;304;p18"/>
              <p:cNvCxnSpPr/>
              <p:nvPr/>
            </p:nvCxnSpPr>
            <p:spPr>
              <a:xfrm>
                <a:off x="1605975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5" name="Google Shape;305;p18"/>
              <p:cNvCxnSpPr/>
              <p:nvPr/>
            </p:nvCxnSpPr>
            <p:spPr>
              <a:xfrm>
                <a:off x="12889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6" name="Google Shape;306;p18"/>
              <p:cNvCxnSpPr/>
              <p:nvPr/>
            </p:nvCxnSpPr>
            <p:spPr>
              <a:xfrm>
                <a:off x="9663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7" name="Google Shape;307;p18"/>
              <p:cNvCxnSpPr/>
              <p:nvPr/>
            </p:nvCxnSpPr>
            <p:spPr>
              <a:xfrm>
                <a:off x="6493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8" name="Google Shape;308;p18"/>
              <p:cNvCxnSpPr/>
              <p:nvPr/>
            </p:nvCxnSpPr>
            <p:spPr>
              <a:xfrm>
                <a:off x="321125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9" name="Google Shape;309;p18"/>
              <p:cNvCxnSpPr/>
              <p:nvPr/>
            </p:nvCxnSpPr>
            <p:spPr>
              <a:xfrm>
                <a:off x="51435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">
  <p:cSld name="TITLE_AND_BODY_1"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1" name="Google Shape;311;p19"/>
          <p:cNvCxnSpPr/>
          <p:nvPr/>
        </p:nvCxnSpPr>
        <p:spPr>
          <a:xfrm rot="10800000">
            <a:off x="30" y="2793675"/>
            <a:ext cx="9116400" cy="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2" name="Google Shape;312;p19"/>
          <p:cNvCxnSpPr/>
          <p:nvPr/>
        </p:nvCxnSpPr>
        <p:spPr>
          <a:xfrm rot="10800000">
            <a:off x="0" y="3965651"/>
            <a:ext cx="9144000" cy="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3" name="Google Shape;313;p19"/>
          <p:cNvCxnSpPr/>
          <p:nvPr/>
        </p:nvCxnSpPr>
        <p:spPr>
          <a:xfrm rot="10800000">
            <a:off x="25" y="3379675"/>
            <a:ext cx="9157800" cy="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4" name="Google Shape;314;p19"/>
          <p:cNvCxnSpPr/>
          <p:nvPr/>
        </p:nvCxnSpPr>
        <p:spPr>
          <a:xfrm rot="10800000">
            <a:off x="5139775" y="2779125"/>
            <a:ext cx="0" cy="23808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5" name="Google Shape;315;p19"/>
          <p:cNvCxnSpPr/>
          <p:nvPr/>
        </p:nvCxnSpPr>
        <p:spPr>
          <a:xfrm rot="10800000">
            <a:off x="4568800" y="2795950"/>
            <a:ext cx="0" cy="23541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6" name="Google Shape;316;p19"/>
          <p:cNvCxnSpPr/>
          <p:nvPr/>
        </p:nvCxnSpPr>
        <p:spPr>
          <a:xfrm rot="10800000">
            <a:off x="3997825" y="2793626"/>
            <a:ext cx="0" cy="23625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7" name="Google Shape;317;p19"/>
          <p:cNvCxnSpPr/>
          <p:nvPr/>
        </p:nvCxnSpPr>
        <p:spPr>
          <a:xfrm rot="10800000">
            <a:off x="3426850" y="2798174"/>
            <a:ext cx="0" cy="23505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8" name="Google Shape;318;p19"/>
          <p:cNvCxnSpPr/>
          <p:nvPr/>
        </p:nvCxnSpPr>
        <p:spPr>
          <a:xfrm rot="10800000">
            <a:off x="2855875" y="2797501"/>
            <a:ext cx="0" cy="23625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9" name="Google Shape;319;p19"/>
          <p:cNvCxnSpPr/>
          <p:nvPr/>
        </p:nvCxnSpPr>
        <p:spPr>
          <a:xfrm rot="10800000">
            <a:off x="2284925" y="2789101"/>
            <a:ext cx="0" cy="23709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0" name="Google Shape;320;p19"/>
          <p:cNvCxnSpPr/>
          <p:nvPr/>
        </p:nvCxnSpPr>
        <p:spPr>
          <a:xfrm rot="10800000">
            <a:off x="1713950" y="2798900"/>
            <a:ext cx="0" cy="23541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1" name="Google Shape;321;p19"/>
          <p:cNvCxnSpPr/>
          <p:nvPr/>
        </p:nvCxnSpPr>
        <p:spPr>
          <a:xfrm rot="10800000">
            <a:off x="1142900" y="2789025"/>
            <a:ext cx="0" cy="23709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2" name="Google Shape;322;p19"/>
          <p:cNvCxnSpPr/>
          <p:nvPr/>
        </p:nvCxnSpPr>
        <p:spPr>
          <a:xfrm rot="10800000">
            <a:off x="572000" y="2789025"/>
            <a:ext cx="0" cy="23709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3" name="Google Shape;323;p19"/>
          <p:cNvCxnSpPr/>
          <p:nvPr/>
        </p:nvCxnSpPr>
        <p:spPr>
          <a:xfrm>
            <a:off x="5717450" y="2798975"/>
            <a:ext cx="0" cy="23472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4" name="Google Shape;324;p19"/>
          <p:cNvCxnSpPr/>
          <p:nvPr/>
        </p:nvCxnSpPr>
        <p:spPr>
          <a:xfrm>
            <a:off x="6288425" y="2789050"/>
            <a:ext cx="0" cy="23709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5" name="Google Shape;325;p19"/>
          <p:cNvCxnSpPr/>
          <p:nvPr/>
        </p:nvCxnSpPr>
        <p:spPr>
          <a:xfrm>
            <a:off x="6859275" y="2802350"/>
            <a:ext cx="0" cy="23508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6" name="Google Shape;326;p19"/>
          <p:cNvCxnSpPr/>
          <p:nvPr/>
        </p:nvCxnSpPr>
        <p:spPr>
          <a:xfrm>
            <a:off x="7430350" y="2789050"/>
            <a:ext cx="0" cy="23709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7" name="Google Shape;327;p19"/>
          <p:cNvCxnSpPr/>
          <p:nvPr/>
        </p:nvCxnSpPr>
        <p:spPr>
          <a:xfrm>
            <a:off x="8001325" y="2798975"/>
            <a:ext cx="0" cy="23679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8" name="Google Shape;328;p19"/>
          <p:cNvCxnSpPr/>
          <p:nvPr/>
        </p:nvCxnSpPr>
        <p:spPr>
          <a:xfrm>
            <a:off x="8572300" y="2798975"/>
            <a:ext cx="0" cy="23610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9" name="Google Shape;329;p19"/>
          <p:cNvCxnSpPr/>
          <p:nvPr/>
        </p:nvCxnSpPr>
        <p:spPr>
          <a:xfrm rot="10800000">
            <a:off x="-20" y="4564200"/>
            <a:ext cx="9070500" cy="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 2">
  <p:cSld name="ONE_COLUMN_TEXT_2"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1" name="Google Shape;331;p20"/>
          <p:cNvGrpSpPr/>
          <p:nvPr/>
        </p:nvGrpSpPr>
        <p:grpSpPr>
          <a:xfrm>
            <a:off x="4000495" y="550"/>
            <a:ext cx="5143505" cy="5143500"/>
            <a:chOff x="-5" y="550"/>
            <a:chExt cx="5143505" cy="5143500"/>
          </a:xfrm>
        </p:grpSpPr>
        <p:grpSp>
          <p:nvGrpSpPr>
            <p:cNvPr id="332" name="Google Shape;332;p20"/>
            <p:cNvGrpSpPr/>
            <p:nvPr/>
          </p:nvGrpSpPr>
          <p:grpSpPr>
            <a:xfrm>
              <a:off x="321125" y="550"/>
              <a:ext cx="4822375" cy="5143500"/>
              <a:chOff x="321125" y="550"/>
              <a:chExt cx="4822375" cy="5143500"/>
            </a:xfrm>
          </p:grpSpPr>
          <p:cxnSp>
            <p:nvCxnSpPr>
              <p:cNvPr id="333" name="Google Shape;333;p20"/>
              <p:cNvCxnSpPr/>
              <p:nvPr/>
            </p:nvCxnSpPr>
            <p:spPr>
              <a:xfrm>
                <a:off x="51435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DC1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4" name="Google Shape;334;p20"/>
              <p:cNvCxnSpPr/>
              <p:nvPr/>
            </p:nvCxnSpPr>
            <p:spPr>
              <a:xfrm>
                <a:off x="48209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DC1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5" name="Google Shape;335;p20"/>
              <p:cNvCxnSpPr/>
              <p:nvPr/>
            </p:nvCxnSpPr>
            <p:spPr>
              <a:xfrm>
                <a:off x="45038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DC1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6" name="Google Shape;336;p20"/>
              <p:cNvCxnSpPr/>
              <p:nvPr/>
            </p:nvCxnSpPr>
            <p:spPr>
              <a:xfrm>
                <a:off x="4175675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DC1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7" name="Google Shape;337;p20"/>
              <p:cNvCxnSpPr/>
              <p:nvPr/>
            </p:nvCxnSpPr>
            <p:spPr>
              <a:xfrm>
                <a:off x="38586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DC1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8" name="Google Shape;338;p20"/>
              <p:cNvCxnSpPr/>
              <p:nvPr/>
            </p:nvCxnSpPr>
            <p:spPr>
              <a:xfrm>
                <a:off x="35360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DC1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9" name="Google Shape;339;p20"/>
              <p:cNvCxnSpPr/>
              <p:nvPr/>
            </p:nvCxnSpPr>
            <p:spPr>
              <a:xfrm>
                <a:off x="32190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DC1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0" name="Google Shape;340;p20"/>
              <p:cNvCxnSpPr/>
              <p:nvPr/>
            </p:nvCxnSpPr>
            <p:spPr>
              <a:xfrm>
                <a:off x="2890825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DC1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1" name="Google Shape;341;p20"/>
              <p:cNvCxnSpPr/>
              <p:nvPr/>
            </p:nvCxnSpPr>
            <p:spPr>
              <a:xfrm>
                <a:off x="25738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DC1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2" name="Google Shape;342;p20"/>
              <p:cNvCxnSpPr/>
              <p:nvPr/>
            </p:nvCxnSpPr>
            <p:spPr>
              <a:xfrm>
                <a:off x="22512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DC1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3" name="Google Shape;343;p20"/>
              <p:cNvCxnSpPr/>
              <p:nvPr/>
            </p:nvCxnSpPr>
            <p:spPr>
              <a:xfrm>
                <a:off x="19341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DC1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4" name="Google Shape;344;p20"/>
              <p:cNvCxnSpPr/>
              <p:nvPr/>
            </p:nvCxnSpPr>
            <p:spPr>
              <a:xfrm>
                <a:off x="1605975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DC1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5" name="Google Shape;345;p20"/>
              <p:cNvCxnSpPr/>
              <p:nvPr/>
            </p:nvCxnSpPr>
            <p:spPr>
              <a:xfrm>
                <a:off x="12889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DC1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6" name="Google Shape;346;p20"/>
              <p:cNvCxnSpPr/>
              <p:nvPr/>
            </p:nvCxnSpPr>
            <p:spPr>
              <a:xfrm>
                <a:off x="9663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DC1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7" name="Google Shape;347;p20"/>
              <p:cNvCxnSpPr/>
              <p:nvPr/>
            </p:nvCxnSpPr>
            <p:spPr>
              <a:xfrm>
                <a:off x="6493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DC1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8" name="Google Shape;348;p20"/>
              <p:cNvCxnSpPr/>
              <p:nvPr/>
            </p:nvCxnSpPr>
            <p:spPr>
              <a:xfrm>
                <a:off x="321125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DC1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49" name="Google Shape;349;p20"/>
            <p:cNvGrpSpPr/>
            <p:nvPr/>
          </p:nvGrpSpPr>
          <p:grpSpPr>
            <a:xfrm>
              <a:off x="-5" y="327675"/>
              <a:ext cx="5143500" cy="4492614"/>
              <a:chOff x="-5" y="327675"/>
              <a:chExt cx="5143500" cy="4492614"/>
            </a:xfrm>
          </p:grpSpPr>
          <p:cxnSp>
            <p:nvCxnSpPr>
              <p:cNvPr id="350" name="Google Shape;350;p20"/>
              <p:cNvCxnSpPr/>
              <p:nvPr/>
            </p:nvCxnSpPr>
            <p:spPr>
              <a:xfrm rot="10800000">
                <a:off x="-5" y="327675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1" name="Google Shape;351;p20"/>
              <p:cNvCxnSpPr/>
              <p:nvPr/>
            </p:nvCxnSpPr>
            <p:spPr>
              <a:xfrm rot="10800000">
                <a:off x="-5" y="651386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2" name="Google Shape;352;p20"/>
              <p:cNvCxnSpPr/>
              <p:nvPr/>
            </p:nvCxnSpPr>
            <p:spPr>
              <a:xfrm rot="10800000">
                <a:off x="-5" y="975098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3" name="Google Shape;353;p20"/>
              <p:cNvCxnSpPr/>
              <p:nvPr/>
            </p:nvCxnSpPr>
            <p:spPr>
              <a:xfrm rot="10800000">
                <a:off x="-5" y="1298809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4" name="Google Shape;354;p20"/>
              <p:cNvCxnSpPr/>
              <p:nvPr/>
            </p:nvCxnSpPr>
            <p:spPr>
              <a:xfrm rot="10800000">
                <a:off x="-5" y="1622520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5" name="Google Shape;355;p20"/>
              <p:cNvCxnSpPr/>
              <p:nvPr/>
            </p:nvCxnSpPr>
            <p:spPr>
              <a:xfrm rot="10800000">
                <a:off x="-5" y="1946231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6" name="Google Shape;356;p20"/>
              <p:cNvCxnSpPr/>
              <p:nvPr/>
            </p:nvCxnSpPr>
            <p:spPr>
              <a:xfrm rot="10800000">
                <a:off x="-5" y="2250271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7" name="Google Shape;357;p20"/>
              <p:cNvCxnSpPr/>
              <p:nvPr/>
            </p:nvCxnSpPr>
            <p:spPr>
              <a:xfrm rot="10800000">
                <a:off x="-5" y="2573982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8" name="Google Shape;358;p20"/>
              <p:cNvCxnSpPr/>
              <p:nvPr/>
            </p:nvCxnSpPr>
            <p:spPr>
              <a:xfrm rot="10800000">
                <a:off x="-5" y="2897693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9" name="Google Shape;359;p20"/>
              <p:cNvCxnSpPr/>
              <p:nvPr/>
            </p:nvCxnSpPr>
            <p:spPr>
              <a:xfrm rot="10800000">
                <a:off x="-5" y="3221404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60" name="Google Shape;360;p20"/>
              <p:cNvCxnSpPr/>
              <p:nvPr/>
            </p:nvCxnSpPr>
            <p:spPr>
              <a:xfrm rot="10800000">
                <a:off x="-5" y="3545116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61" name="Google Shape;361;p20"/>
              <p:cNvCxnSpPr/>
              <p:nvPr/>
            </p:nvCxnSpPr>
            <p:spPr>
              <a:xfrm rot="10800000">
                <a:off x="-5" y="3868827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62" name="Google Shape;362;p20"/>
              <p:cNvCxnSpPr/>
              <p:nvPr/>
            </p:nvCxnSpPr>
            <p:spPr>
              <a:xfrm rot="10800000">
                <a:off x="-5" y="4172866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63" name="Google Shape;363;p20"/>
              <p:cNvCxnSpPr/>
              <p:nvPr/>
            </p:nvCxnSpPr>
            <p:spPr>
              <a:xfrm rot="10800000">
                <a:off x="-5" y="4496577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64" name="Google Shape;364;p20"/>
              <p:cNvCxnSpPr/>
              <p:nvPr/>
            </p:nvCxnSpPr>
            <p:spPr>
              <a:xfrm rot="10800000">
                <a:off x="-5" y="4820289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cxnSp>
        <p:nvCxnSpPr>
          <p:cNvPr id="365" name="Google Shape;365;p20"/>
          <p:cNvCxnSpPr/>
          <p:nvPr/>
        </p:nvCxnSpPr>
        <p:spPr>
          <a:xfrm>
            <a:off x="4010150" y="550"/>
            <a:ext cx="0" cy="5143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1 1 1">
  <p:cSld name="TITLE_1_1_1"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7" name="Google Shape;367;p21"/>
          <p:cNvCxnSpPr/>
          <p:nvPr/>
        </p:nvCxnSpPr>
        <p:spPr>
          <a:xfrm rot="10800000">
            <a:off x="0" y="-1435"/>
            <a:ext cx="0" cy="5538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68" name="Google Shape;368;p21"/>
          <p:cNvCxnSpPr/>
          <p:nvPr/>
        </p:nvCxnSpPr>
        <p:spPr>
          <a:xfrm>
            <a:off x="577675" y="-1625"/>
            <a:ext cx="0" cy="5681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69" name="Google Shape;369;p21"/>
          <p:cNvCxnSpPr/>
          <p:nvPr/>
        </p:nvCxnSpPr>
        <p:spPr>
          <a:xfrm>
            <a:off x="1148650" y="-1625"/>
            <a:ext cx="0" cy="5538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0" name="Google Shape;370;p21"/>
          <p:cNvCxnSpPr/>
          <p:nvPr/>
        </p:nvCxnSpPr>
        <p:spPr>
          <a:xfrm>
            <a:off x="1719625" y="-1625"/>
            <a:ext cx="0" cy="56454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1" name="Google Shape;371;p21"/>
          <p:cNvCxnSpPr/>
          <p:nvPr/>
        </p:nvCxnSpPr>
        <p:spPr>
          <a:xfrm>
            <a:off x="2290575" y="-1625"/>
            <a:ext cx="0" cy="5716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2" name="Google Shape;372;p21"/>
          <p:cNvCxnSpPr/>
          <p:nvPr/>
        </p:nvCxnSpPr>
        <p:spPr>
          <a:xfrm>
            <a:off x="2861550" y="-1625"/>
            <a:ext cx="0" cy="56100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3" name="Google Shape;373;p21"/>
          <p:cNvCxnSpPr/>
          <p:nvPr/>
        </p:nvCxnSpPr>
        <p:spPr>
          <a:xfrm>
            <a:off x="3432525" y="-1625"/>
            <a:ext cx="0" cy="5468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4" name="Google Shape;374;p21"/>
          <p:cNvCxnSpPr/>
          <p:nvPr/>
        </p:nvCxnSpPr>
        <p:spPr>
          <a:xfrm>
            <a:off x="4003500" y="-1625"/>
            <a:ext cx="0" cy="54858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5" name="Google Shape;375;p21"/>
          <p:cNvCxnSpPr/>
          <p:nvPr/>
        </p:nvCxnSpPr>
        <p:spPr>
          <a:xfrm>
            <a:off x="2003975" y="-1429275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6" name="Google Shape;376;p21"/>
          <p:cNvCxnSpPr/>
          <p:nvPr/>
        </p:nvCxnSpPr>
        <p:spPr>
          <a:xfrm>
            <a:off x="2003975" y="-858303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7" name="Google Shape;377;p21"/>
          <p:cNvCxnSpPr/>
          <p:nvPr/>
        </p:nvCxnSpPr>
        <p:spPr>
          <a:xfrm>
            <a:off x="2003975" y="-287331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8" name="Google Shape;378;p21"/>
          <p:cNvCxnSpPr/>
          <p:nvPr/>
        </p:nvCxnSpPr>
        <p:spPr>
          <a:xfrm>
            <a:off x="2003975" y="283640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9" name="Google Shape;379;p21"/>
          <p:cNvCxnSpPr/>
          <p:nvPr/>
        </p:nvCxnSpPr>
        <p:spPr>
          <a:xfrm>
            <a:off x="2003975" y="854612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0" name="Google Shape;380;p21"/>
          <p:cNvCxnSpPr/>
          <p:nvPr/>
        </p:nvCxnSpPr>
        <p:spPr>
          <a:xfrm>
            <a:off x="2003975" y="1425584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1" name="Google Shape;381;p21"/>
          <p:cNvCxnSpPr/>
          <p:nvPr/>
        </p:nvCxnSpPr>
        <p:spPr>
          <a:xfrm>
            <a:off x="2003975" y="1996556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2" name="Google Shape;382;p21"/>
          <p:cNvCxnSpPr/>
          <p:nvPr/>
        </p:nvCxnSpPr>
        <p:spPr>
          <a:xfrm>
            <a:off x="2003975" y="1996556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3" name="Google Shape;383;p21"/>
          <p:cNvCxnSpPr/>
          <p:nvPr/>
        </p:nvCxnSpPr>
        <p:spPr>
          <a:xfrm>
            <a:off x="2003975" y="2567528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4" name="Google Shape;384;p21"/>
          <p:cNvCxnSpPr/>
          <p:nvPr/>
        </p:nvCxnSpPr>
        <p:spPr>
          <a:xfrm>
            <a:off x="7143750" y="3138500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5" name="Google Shape;385;p21"/>
          <p:cNvCxnSpPr/>
          <p:nvPr/>
        </p:nvCxnSpPr>
        <p:spPr>
          <a:xfrm>
            <a:off x="2003975" y="-2001875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6" name="Google Shape;386;p21"/>
          <p:cNvCxnSpPr/>
          <p:nvPr/>
        </p:nvCxnSpPr>
        <p:spPr>
          <a:xfrm rot="10800000">
            <a:off x="4003500" y="-1435"/>
            <a:ext cx="0" cy="5538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ID 1">
  <p:cSld name="CUSTOM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Google Shape;8;p3"/>
          <p:cNvCxnSpPr/>
          <p:nvPr/>
        </p:nvCxnSpPr>
        <p:spPr>
          <a:xfrm rot="10800000">
            <a:off x="30" y="2793675"/>
            <a:ext cx="9116400" cy="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" name="Google Shape;9;p3"/>
          <p:cNvCxnSpPr/>
          <p:nvPr/>
        </p:nvCxnSpPr>
        <p:spPr>
          <a:xfrm rot="10800000">
            <a:off x="0" y="3965651"/>
            <a:ext cx="9144000" cy="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" name="Google Shape;10;p3"/>
          <p:cNvCxnSpPr/>
          <p:nvPr/>
        </p:nvCxnSpPr>
        <p:spPr>
          <a:xfrm rot="10800000">
            <a:off x="25" y="3379675"/>
            <a:ext cx="9157800" cy="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" name="Google Shape;11;p3"/>
          <p:cNvCxnSpPr/>
          <p:nvPr/>
        </p:nvCxnSpPr>
        <p:spPr>
          <a:xfrm rot="10800000">
            <a:off x="5139775" y="2779125"/>
            <a:ext cx="0" cy="23808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" name="Google Shape;12;p3"/>
          <p:cNvCxnSpPr/>
          <p:nvPr/>
        </p:nvCxnSpPr>
        <p:spPr>
          <a:xfrm rot="10800000">
            <a:off x="4568800" y="2795950"/>
            <a:ext cx="0" cy="23541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" name="Google Shape;13;p3"/>
          <p:cNvCxnSpPr/>
          <p:nvPr/>
        </p:nvCxnSpPr>
        <p:spPr>
          <a:xfrm rot="10800000">
            <a:off x="3997825" y="2793626"/>
            <a:ext cx="0" cy="23625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4" name="Google Shape;14;p3"/>
          <p:cNvCxnSpPr/>
          <p:nvPr/>
        </p:nvCxnSpPr>
        <p:spPr>
          <a:xfrm rot="10800000">
            <a:off x="3426850" y="2798174"/>
            <a:ext cx="0" cy="23505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" name="Google Shape;15;p3"/>
          <p:cNvCxnSpPr/>
          <p:nvPr/>
        </p:nvCxnSpPr>
        <p:spPr>
          <a:xfrm rot="10800000">
            <a:off x="2855875" y="2797501"/>
            <a:ext cx="0" cy="23625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" name="Google Shape;16;p3"/>
          <p:cNvCxnSpPr/>
          <p:nvPr/>
        </p:nvCxnSpPr>
        <p:spPr>
          <a:xfrm rot="10800000">
            <a:off x="2284925" y="2789101"/>
            <a:ext cx="0" cy="23709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" name="Google Shape;17;p3"/>
          <p:cNvCxnSpPr/>
          <p:nvPr/>
        </p:nvCxnSpPr>
        <p:spPr>
          <a:xfrm rot="10800000">
            <a:off x="1713950" y="2798900"/>
            <a:ext cx="0" cy="23541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" name="Google Shape;18;p3"/>
          <p:cNvCxnSpPr/>
          <p:nvPr/>
        </p:nvCxnSpPr>
        <p:spPr>
          <a:xfrm rot="10800000">
            <a:off x="1142900" y="2789025"/>
            <a:ext cx="0" cy="23709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" name="Google Shape;19;p3"/>
          <p:cNvCxnSpPr/>
          <p:nvPr/>
        </p:nvCxnSpPr>
        <p:spPr>
          <a:xfrm rot="10800000">
            <a:off x="572000" y="2789025"/>
            <a:ext cx="0" cy="23709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" name="Google Shape;20;p3"/>
          <p:cNvCxnSpPr/>
          <p:nvPr/>
        </p:nvCxnSpPr>
        <p:spPr>
          <a:xfrm>
            <a:off x="5717450" y="2798975"/>
            <a:ext cx="0" cy="23472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" name="Google Shape;21;p3"/>
          <p:cNvCxnSpPr/>
          <p:nvPr/>
        </p:nvCxnSpPr>
        <p:spPr>
          <a:xfrm>
            <a:off x="6288425" y="2789050"/>
            <a:ext cx="0" cy="23709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" name="Google Shape;22;p3"/>
          <p:cNvCxnSpPr/>
          <p:nvPr/>
        </p:nvCxnSpPr>
        <p:spPr>
          <a:xfrm>
            <a:off x="6859275" y="2802350"/>
            <a:ext cx="0" cy="23508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" name="Google Shape;23;p3"/>
          <p:cNvCxnSpPr/>
          <p:nvPr/>
        </p:nvCxnSpPr>
        <p:spPr>
          <a:xfrm>
            <a:off x="7430350" y="2789050"/>
            <a:ext cx="0" cy="23709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" name="Google Shape;24;p3"/>
          <p:cNvCxnSpPr/>
          <p:nvPr/>
        </p:nvCxnSpPr>
        <p:spPr>
          <a:xfrm>
            <a:off x="8001325" y="2798975"/>
            <a:ext cx="0" cy="23679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" name="Google Shape;25;p3"/>
          <p:cNvCxnSpPr/>
          <p:nvPr/>
        </p:nvCxnSpPr>
        <p:spPr>
          <a:xfrm>
            <a:off x="8572300" y="2798975"/>
            <a:ext cx="0" cy="23610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" name="Google Shape;26;p3"/>
          <p:cNvCxnSpPr/>
          <p:nvPr/>
        </p:nvCxnSpPr>
        <p:spPr>
          <a:xfrm rot="10800000">
            <a:off x="-20" y="4564200"/>
            <a:ext cx="9070500" cy="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1 2">
  <p:cSld name="TITLE_1_2"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88" name="Google Shape;388;p22"/>
          <p:cNvCxnSpPr/>
          <p:nvPr/>
        </p:nvCxnSpPr>
        <p:spPr>
          <a:xfrm rot="10800000">
            <a:off x="5139775" y="-1435"/>
            <a:ext cx="0" cy="5538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9" name="Google Shape;389;p22"/>
          <p:cNvCxnSpPr/>
          <p:nvPr/>
        </p:nvCxnSpPr>
        <p:spPr>
          <a:xfrm>
            <a:off x="5717450" y="-1625"/>
            <a:ext cx="0" cy="5681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90" name="Google Shape;390;p22"/>
          <p:cNvCxnSpPr/>
          <p:nvPr/>
        </p:nvCxnSpPr>
        <p:spPr>
          <a:xfrm>
            <a:off x="6288425" y="-1625"/>
            <a:ext cx="0" cy="5538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91" name="Google Shape;391;p22"/>
          <p:cNvCxnSpPr/>
          <p:nvPr/>
        </p:nvCxnSpPr>
        <p:spPr>
          <a:xfrm>
            <a:off x="6859400" y="-1625"/>
            <a:ext cx="0" cy="56454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92" name="Google Shape;392;p22"/>
          <p:cNvCxnSpPr/>
          <p:nvPr/>
        </p:nvCxnSpPr>
        <p:spPr>
          <a:xfrm>
            <a:off x="7430350" y="-1625"/>
            <a:ext cx="0" cy="5716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93" name="Google Shape;393;p22"/>
          <p:cNvCxnSpPr/>
          <p:nvPr/>
        </p:nvCxnSpPr>
        <p:spPr>
          <a:xfrm>
            <a:off x="8001325" y="-1625"/>
            <a:ext cx="0" cy="56100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94" name="Google Shape;394;p22"/>
          <p:cNvCxnSpPr/>
          <p:nvPr/>
        </p:nvCxnSpPr>
        <p:spPr>
          <a:xfrm>
            <a:off x="8572300" y="-1625"/>
            <a:ext cx="0" cy="5468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95" name="Google Shape;395;p22"/>
          <p:cNvCxnSpPr/>
          <p:nvPr/>
        </p:nvCxnSpPr>
        <p:spPr>
          <a:xfrm>
            <a:off x="9143275" y="-1625"/>
            <a:ext cx="0" cy="54858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96" name="Google Shape;396;p22"/>
          <p:cNvCxnSpPr/>
          <p:nvPr/>
        </p:nvCxnSpPr>
        <p:spPr>
          <a:xfrm>
            <a:off x="7143750" y="-1429275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97" name="Google Shape;397;p22"/>
          <p:cNvCxnSpPr/>
          <p:nvPr/>
        </p:nvCxnSpPr>
        <p:spPr>
          <a:xfrm>
            <a:off x="7143750" y="-858303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98" name="Google Shape;398;p22"/>
          <p:cNvCxnSpPr/>
          <p:nvPr/>
        </p:nvCxnSpPr>
        <p:spPr>
          <a:xfrm>
            <a:off x="7143750" y="-287331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99" name="Google Shape;399;p22"/>
          <p:cNvCxnSpPr/>
          <p:nvPr/>
        </p:nvCxnSpPr>
        <p:spPr>
          <a:xfrm>
            <a:off x="7143750" y="283640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00" name="Google Shape;400;p22"/>
          <p:cNvCxnSpPr/>
          <p:nvPr/>
        </p:nvCxnSpPr>
        <p:spPr>
          <a:xfrm>
            <a:off x="7143750" y="854612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01" name="Google Shape;401;p22"/>
          <p:cNvCxnSpPr/>
          <p:nvPr/>
        </p:nvCxnSpPr>
        <p:spPr>
          <a:xfrm>
            <a:off x="7143750" y="1425584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02" name="Google Shape;402;p22"/>
          <p:cNvCxnSpPr/>
          <p:nvPr/>
        </p:nvCxnSpPr>
        <p:spPr>
          <a:xfrm>
            <a:off x="7143750" y="1996556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03" name="Google Shape;403;p22"/>
          <p:cNvCxnSpPr/>
          <p:nvPr/>
        </p:nvCxnSpPr>
        <p:spPr>
          <a:xfrm>
            <a:off x="7143750" y="1996556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04" name="Google Shape;404;p22"/>
          <p:cNvCxnSpPr/>
          <p:nvPr/>
        </p:nvCxnSpPr>
        <p:spPr>
          <a:xfrm>
            <a:off x="7143750" y="2567528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05" name="Google Shape;405;p22"/>
          <p:cNvCxnSpPr/>
          <p:nvPr/>
        </p:nvCxnSpPr>
        <p:spPr>
          <a:xfrm>
            <a:off x="7143750" y="3138500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06" name="Google Shape;406;p22"/>
          <p:cNvCxnSpPr/>
          <p:nvPr/>
        </p:nvCxnSpPr>
        <p:spPr>
          <a:xfrm>
            <a:off x="7143750" y="-2001875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07" name="Google Shape;407;p22"/>
          <p:cNvCxnSpPr/>
          <p:nvPr/>
        </p:nvCxnSpPr>
        <p:spPr>
          <a:xfrm rot="10800000">
            <a:off x="9143275" y="-1435"/>
            <a:ext cx="0" cy="5538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1 3">
  <p:cSld name="TITLE_1_3"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9" name="Google Shape;409;p23"/>
          <p:cNvCxnSpPr/>
          <p:nvPr/>
        </p:nvCxnSpPr>
        <p:spPr>
          <a:xfrm rot="10800000">
            <a:off x="5139775" y="-1435"/>
            <a:ext cx="0" cy="5538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10" name="Google Shape;410;p23"/>
          <p:cNvCxnSpPr/>
          <p:nvPr/>
        </p:nvCxnSpPr>
        <p:spPr>
          <a:xfrm>
            <a:off x="5717450" y="-1625"/>
            <a:ext cx="0" cy="5681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11" name="Google Shape;411;p23"/>
          <p:cNvCxnSpPr/>
          <p:nvPr/>
        </p:nvCxnSpPr>
        <p:spPr>
          <a:xfrm>
            <a:off x="6288425" y="-1625"/>
            <a:ext cx="0" cy="5538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12" name="Google Shape;412;p23"/>
          <p:cNvCxnSpPr/>
          <p:nvPr/>
        </p:nvCxnSpPr>
        <p:spPr>
          <a:xfrm>
            <a:off x="6859400" y="-1625"/>
            <a:ext cx="0" cy="56454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13" name="Google Shape;413;p23"/>
          <p:cNvCxnSpPr/>
          <p:nvPr/>
        </p:nvCxnSpPr>
        <p:spPr>
          <a:xfrm>
            <a:off x="7430350" y="-1625"/>
            <a:ext cx="0" cy="5716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14" name="Google Shape;414;p23"/>
          <p:cNvCxnSpPr/>
          <p:nvPr/>
        </p:nvCxnSpPr>
        <p:spPr>
          <a:xfrm>
            <a:off x="8001325" y="-1625"/>
            <a:ext cx="0" cy="56100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15" name="Google Shape;415;p23"/>
          <p:cNvCxnSpPr/>
          <p:nvPr/>
        </p:nvCxnSpPr>
        <p:spPr>
          <a:xfrm>
            <a:off x="8572300" y="-1625"/>
            <a:ext cx="0" cy="5468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16" name="Google Shape;416;p23"/>
          <p:cNvCxnSpPr/>
          <p:nvPr/>
        </p:nvCxnSpPr>
        <p:spPr>
          <a:xfrm>
            <a:off x="9143275" y="-1625"/>
            <a:ext cx="0" cy="54858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17" name="Google Shape;417;p23"/>
          <p:cNvCxnSpPr/>
          <p:nvPr/>
        </p:nvCxnSpPr>
        <p:spPr>
          <a:xfrm>
            <a:off x="7143750" y="-1429275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18" name="Google Shape;418;p23"/>
          <p:cNvCxnSpPr/>
          <p:nvPr/>
        </p:nvCxnSpPr>
        <p:spPr>
          <a:xfrm>
            <a:off x="7143750" y="-858303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19" name="Google Shape;419;p23"/>
          <p:cNvCxnSpPr/>
          <p:nvPr/>
        </p:nvCxnSpPr>
        <p:spPr>
          <a:xfrm>
            <a:off x="7143750" y="-287331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20" name="Google Shape;420;p23"/>
          <p:cNvCxnSpPr/>
          <p:nvPr/>
        </p:nvCxnSpPr>
        <p:spPr>
          <a:xfrm>
            <a:off x="7143750" y="283640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21" name="Google Shape;421;p23"/>
          <p:cNvCxnSpPr/>
          <p:nvPr/>
        </p:nvCxnSpPr>
        <p:spPr>
          <a:xfrm>
            <a:off x="7143750" y="854612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22" name="Google Shape;422;p23"/>
          <p:cNvCxnSpPr/>
          <p:nvPr/>
        </p:nvCxnSpPr>
        <p:spPr>
          <a:xfrm>
            <a:off x="7143750" y="1425584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23" name="Google Shape;423;p23"/>
          <p:cNvCxnSpPr/>
          <p:nvPr/>
        </p:nvCxnSpPr>
        <p:spPr>
          <a:xfrm>
            <a:off x="7143750" y="1996556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24" name="Google Shape;424;p23"/>
          <p:cNvCxnSpPr/>
          <p:nvPr/>
        </p:nvCxnSpPr>
        <p:spPr>
          <a:xfrm>
            <a:off x="7143750" y="1996556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25" name="Google Shape;425;p23"/>
          <p:cNvCxnSpPr/>
          <p:nvPr/>
        </p:nvCxnSpPr>
        <p:spPr>
          <a:xfrm>
            <a:off x="7143750" y="2567528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26" name="Google Shape;426;p23"/>
          <p:cNvCxnSpPr/>
          <p:nvPr/>
        </p:nvCxnSpPr>
        <p:spPr>
          <a:xfrm>
            <a:off x="7143750" y="3138500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27" name="Google Shape;427;p23"/>
          <p:cNvCxnSpPr/>
          <p:nvPr/>
        </p:nvCxnSpPr>
        <p:spPr>
          <a:xfrm>
            <a:off x="7143750" y="-2001875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28" name="Google Shape;428;p23"/>
          <p:cNvCxnSpPr/>
          <p:nvPr/>
        </p:nvCxnSpPr>
        <p:spPr>
          <a:xfrm rot="10800000">
            <a:off x="9143275" y="-1435"/>
            <a:ext cx="0" cy="5538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1 4">
  <p:cSld name="TITLE_1_4">
    <p:spTree>
      <p:nvGrpSpPr>
        <p:cNvPr id="1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0" name="Google Shape;430;p24"/>
          <p:cNvCxnSpPr/>
          <p:nvPr/>
        </p:nvCxnSpPr>
        <p:spPr>
          <a:xfrm rot="10800000">
            <a:off x="5139775" y="-1435"/>
            <a:ext cx="0" cy="5538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31" name="Google Shape;431;p24"/>
          <p:cNvCxnSpPr/>
          <p:nvPr/>
        </p:nvCxnSpPr>
        <p:spPr>
          <a:xfrm>
            <a:off x="5717450" y="-1625"/>
            <a:ext cx="0" cy="5681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32" name="Google Shape;432;p24"/>
          <p:cNvCxnSpPr/>
          <p:nvPr/>
        </p:nvCxnSpPr>
        <p:spPr>
          <a:xfrm>
            <a:off x="6288425" y="-1625"/>
            <a:ext cx="0" cy="5538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33" name="Google Shape;433;p24"/>
          <p:cNvCxnSpPr/>
          <p:nvPr/>
        </p:nvCxnSpPr>
        <p:spPr>
          <a:xfrm>
            <a:off x="6859400" y="-1625"/>
            <a:ext cx="0" cy="56454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34" name="Google Shape;434;p24"/>
          <p:cNvCxnSpPr/>
          <p:nvPr/>
        </p:nvCxnSpPr>
        <p:spPr>
          <a:xfrm>
            <a:off x="7430350" y="-1625"/>
            <a:ext cx="0" cy="5716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35" name="Google Shape;435;p24"/>
          <p:cNvCxnSpPr/>
          <p:nvPr/>
        </p:nvCxnSpPr>
        <p:spPr>
          <a:xfrm>
            <a:off x="8001325" y="-1625"/>
            <a:ext cx="0" cy="56100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36" name="Google Shape;436;p24"/>
          <p:cNvCxnSpPr/>
          <p:nvPr/>
        </p:nvCxnSpPr>
        <p:spPr>
          <a:xfrm>
            <a:off x="8572300" y="-1625"/>
            <a:ext cx="0" cy="5468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37" name="Google Shape;437;p24"/>
          <p:cNvCxnSpPr/>
          <p:nvPr/>
        </p:nvCxnSpPr>
        <p:spPr>
          <a:xfrm>
            <a:off x="9143275" y="-1625"/>
            <a:ext cx="0" cy="54858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38" name="Google Shape;438;p24"/>
          <p:cNvCxnSpPr/>
          <p:nvPr/>
        </p:nvCxnSpPr>
        <p:spPr>
          <a:xfrm>
            <a:off x="7143750" y="-1429275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39" name="Google Shape;439;p24"/>
          <p:cNvCxnSpPr/>
          <p:nvPr/>
        </p:nvCxnSpPr>
        <p:spPr>
          <a:xfrm>
            <a:off x="7143750" y="-858303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40" name="Google Shape;440;p24"/>
          <p:cNvCxnSpPr/>
          <p:nvPr/>
        </p:nvCxnSpPr>
        <p:spPr>
          <a:xfrm>
            <a:off x="7143750" y="-287331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41" name="Google Shape;441;p24"/>
          <p:cNvCxnSpPr/>
          <p:nvPr/>
        </p:nvCxnSpPr>
        <p:spPr>
          <a:xfrm>
            <a:off x="7143750" y="283640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42" name="Google Shape;442;p24"/>
          <p:cNvCxnSpPr/>
          <p:nvPr/>
        </p:nvCxnSpPr>
        <p:spPr>
          <a:xfrm>
            <a:off x="7143750" y="854612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43" name="Google Shape;443;p24"/>
          <p:cNvCxnSpPr/>
          <p:nvPr/>
        </p:nvCxnSpPr>
        <p:spPr>
          <a:xfrm>
            <a:off x="7143750" y="1425584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44" name="Google Shape;444;p24"/>
          <p:cNvCxnSpPr/>
          <p:nvPr/>
        </p:nvCxnSpPr>
        <p:spPr>
          <a:xfrm>
            <a:off x="7143750" y="1996556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45" name="Google Shape;445;p24"/>
          <p:cNvCxnSpPr/>
          <p:nvPr/>
        </p:nvCxnSpPr>
        <p:spPr>
          <a:xfrm>
            <a:off x="7143750" y="1996556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46" name="Google Shape;446;p24"/>
          <p:cNvCxnSpPr/>
          <p:nvPr/>
        </p:nvCxnSpPr>
        <p:spPr>
          <a:xfrm>
            <a:off x="7143750" y="2567528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47" name="Google Shape;447;p24"/>
          <p:cNvCxnSpPr/>
          <p:nvPr/>
        </p:nvCxnSpPr>
        <p:spPr>
          <a:xfrm>
            <a:off x="7143750" y="3138500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48" name="Google Shape;448;p24"/>
          <p:cNvCxnSpPr/>
          <p:nvPr/>
        </p:nvCxnSpPr>
        <p:spPr>
          <a:xfrm>
            <a:off x="7143750" y="-2001875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49" name="Google Shape;449;p24"/>
          <p:cNvCxnSpPr/>
          <p:nvPr/>
        </p:nvCxnSpPr>
        <p:spPr>
          <a:xfrm rot="10800000">
            <a:off x="9143275" y="-1435"/>
            <a:ext cx="0" cy="5538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1 5">
  <p:cSld name="TITLE_1_5">
    <p:spTree>
      <p:nvGrpSpPr>
        <p:cNvPr id="1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1" name="Google Shape;451;p25"/>
          <p:cNvCxnSpPr/>
          <p:nvPr/>
        </p:nvCxnSpPr>
        <p:spPr>
          <a:xfrm rot="10800000">
            <a:off x="5139775" y="-1435"/>
            <a:ext cx="0" cy="5538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52" name="Google Shape;452;p25"/>
          <p:cNvCxnSpPr/>
          <p:nvPr/>
        </p:nvCxnSpPr>
        <p:spPr>
          <a:xfrm>
            <a:off x="5717450" y="-1625"/>
            <a:ext cx="0" cy="5681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53" name="Google Shape;453;p25"/>
          <p:cNvCxnSpPr/>
          <p:nvPr/>
        </p:nvCxnSpPr>
        <p:spPr>
          <a:xfrm>
            <a:off x="6288425" y="-1625"/>
            <a:ext cx="0" cy="5538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54" name="Google Shape;454;p25"/>
          <p:cNvCxnSpPr/>
          <p:nvPr/>
        </p:nvCxnSpPr>
        <p:spPr>
          <a:xfrm>
            <a:off x="6859400" y="-1625"/>
            <a:ext cx="0" cy="56454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55" name="Google Shape;455;p25"/>
          <p:cNvCxnSpPr/>
          <p:nvPr/>
        </p:nvCxnSpPr>
        <p:spPr>
          <a:xfrm>
            <a:off x="7430350" y="-1625"/>
            <a:ext cx="0" cy="5716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56" name="Google Shape;456;p25"/>
          <p:cNvCxnSpPr/>
          <p:nvPr/>
        </p:nvCxnSpPr>
        <p:spPr>
          <a:xfrm>
            <a:off x="8001325" y="-1625"/>
            <a:ext cx="0" cy="56100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57" name="Google Shape;457;p25"/>
          <p:cNvCxnSpPr/>
          <p:nvPr/>
        </p:nvCxnSpPr>
        <p:spPr>
          <a:xfrm>
            <a:off x="8572300" y="-1625"/>
            <a:ext cx="0" cy="5468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58" name="Google Shape;458;p25"/>
          <p:cNvCxnSpPr/>
          <p:nvPr/>
        </p:nvCxnSpPr>
        <p:spPr>
          <a:xfrm>
            <a:off x="9143275" y="-1625"/>
            <a:ext cx="0" cy="54858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59" name="Google Shape;459;p25"/>
          <p:cNvCxnSpPr/>
          <p:nvPr/>
        </p:nvCxnSpPr>
        <p:spPr>
          <a:xfrm>
            <a:off x="7143750" y="-1429275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60" name="Google Shape;460;p25"/>
          <p:cNvCxnSpPr/>
          <p:nvPr/>
        </p:nvCxnSpPr>
        <p:spPr>
          <a:xfrm>
            <a:off x="7143750" y="-858303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61" name="Google Shape;461;p25"/>
          <p:cNvCxnSpPr/>
          <p:nvPr/>
        </p:nvCxnSpPr>
        <p:spPr>
          <a:xfrm>
            <a:off x="7143750" y="-287331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62" name="Google Shape;462;p25"/>
          <p:cNvCxnSpPr/>
          <p:nvPr/>
        </p:nvCxnSpPr>
        <p:spPr>
          <a:xfrm>
            <a:off x="7143750" y="283640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63" name="Google Shape;463;p25"/>
          <p:cNvCxnSpPr/>
          <p:nvPr/>
        </p:nvCxnSpPr>
        <p:spPr>
          <a:xfrm>
            <a:off x="7143750" y="854612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64" name="Google Shape;464;p25"/>
          <p:cNvCxnSpPr/>
          <p:nvPr/>
        </p:nvCxnSpPr>
        <p:spPr>
          <a:xfrm>
            <a:off x="7143750" y="1425584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65" name="Google Shape;465;p25"/>
          <p:cNvCxnSpPr/>
          <p:nvPr/>
        </p:nvCxnSpPr>
        <p:spPr>
          <a:xfrm>
            <a:off x="7143750" y="1996556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66" name="Google Shape;466;p25"/>
          <p:cNvCxnSpPr/>
          <p:nvPr/>
        </p:nvCxnSpPr>
        <p:spPr>
          <a:xfrm>
            <a:off x="7143750" y="1996556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67" name="Google Shape;467;p25"/>
          <p:cNvCxnSpPr/>
          <p:nvPr/>
        </p:nvCxnSpPr>
        <p:spPr>
          <a:xfrm>
            <a:off x="7143750" y="2567528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68" name="Google Shape;468;p25"/>
          <p:cNvCxnSpPr/>
          <p:nvPr/>
        </p:nvCxnSpPr>
        <p:spPr>
          <a:xfrm>
            <a:off x="7143750" y="3138500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69" name="Google Shape;469;p25"/>
          <p:cNvCxnSpPr/>
          <p:nvPr/>
        </p:nvCxnSpPr>
        <p:spPr>
          <a:xfrm>
            <a:off x="7143750" y="-2001875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70" name="Google Shape;470;p25"/>
          <p:cNvCxnSpPr/>
          <p:nvPr/>
        </p:nvCxnSpPr>
        <p:spPr>
          <a:xfrm rot="10800000">
            <a:off x="9143275" y="-1435"/>
            <a:ext cx="0" cy="5538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ID HALF LEFT 1 1 2">
  <p:cSld name="CUSTOM_1_1_1_1_2">
    <p:spTree>
      <p:nvGrpSpPr>
        <p:cNvPr id="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2" name="Google Shape;472;p26"/>
          <p:cNvGrpSpPr/>
          <p:nvPr/>
        </p:nvGrpSpPr>
        <p:grpSpPr>
          <a:xfrm>
            <a:off x="5293885" y="550"/>
            <a:ext cx="3537525" cy="5143500"/>
            <a:chOff x="321125" y="550"/>
            <a:chExt cx="3537525" cy="5143500"/>
          </a:xfrm>
        </p:grpSpPr>
        <p:cxnSp>
          <p:nvCxnSpPr>
            <p:cNvPr id="473" name="Google Shape;473;p26"/>
            <p:cNvCxnSpPr/>
            <p:nvPr/>
          </p:nvCxnSpPr>
          <p:spPr>
            <a:xfrm>
              <a:off x="3858650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74" name="Google Shape;474;p26"/>
            <p:cNvCxnSpPr/>
            <p:nvPr/>
          </p:nvCxnSpPr>
          <p:spPr>
            <a:xfrm>
              <a:off x="3536050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75" name="Google Shape;475;p26"/>
            <p:cNvCxnSpPr/>
            <p:nvPr/>
          </p:nvCxnSpPr>
          <p:spPr>
            <a:xfrm>
              <a:off x="3219000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76" name="Google Shape;476;p26"/>
            <p:cNvCxnSpPr/>
            <p:nvPr/>
          </p:nvCxnSpPr>
          <p:spPr>
            <a:xfrm>
              <a:off x="2890825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77" name="Google Shape;477;p26"/>
            <p:cNvCxnSpPr/>
            <p:nvPr/>
          </p:nvCxnSpPr>
          <p:spPr>
            <a:xfrm>
              <a:off x="2573800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78" name="Google Shape;478;p26"/>
            <p:cNvCxnSpPr/>
            <p:nvPr/>
          </p:nvCxnSpPr>
          <p:spPr>
            <a:xfrm>
              <a:off x="2251200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79" name="Google Shape;479;p26"/>
            <p:cNvCxnSpPr/>
            <p:nvPr/>
          </p:nvCxnSpPr>
          <p:spPr>
            <a:xfrm>
              <a:off x="1934150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80" name="Google Shape;480;p26"/>
            <p:cNvCxnSpPr/>
            <p:nvPr/>
          </p:nvCxnSpPr>
          <p:spPr>
            <a:xfrm>
              <a:off x="1605975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81" name="Google Shape;481;p26"/>
            <p:cNvCxnSpPr/>
            <p:nvPr/>
          </p:nvCxnSpPr>
          <p:spPr>
            <a:xfrm>
              <a:off x="1288950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82" name="Google Shape;482;p26"/>
            <p:cNvCxnSpPr/>
            <p:nvPr/>
          </p:nvCxnSpPr>
          <p:spPr>
            <a:xfrm>
              <a:off x="966350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83" name="Google Shape;483;p26"/>
            <p:cNvCxnSpPr/>
            <p:nvPr/>
          </p:nvCxnSpPr>
          <p:spPr>
            <a:xfrm>
              <a:off x="649300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84" name="Google Shape;484;p26"/>
            <p:cNvCxnSpPr/>
            <p:nvPr/>
          </p:nvCxnSpPr>
          <p:spPr>
            <a:xfrm>
              <a:off x="321125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485" name="Google Shape;485;p26"/>
          <p:cNvGrpSpPr/>
          <p:nvPr/>
        </p:nvGrpSpPr>
        <p:grpSpPr>
          <a:xfrm>
            <a:off x="4972751" y="327674"/>
            <a:ext cx="4171378" cy="4492614"/>
            <a:chOff x="-5" y="327675"/>
            <a:chExt cx="5143500" cy="4492614"/>
          </a:xfrm>
        </p:grpSpPr>
        <p:cxnSp>
          <p:nvCxnSpPr>
            <p:cNvPr id="486" name="Google Shape;486;p26"/>
            <p:cNvCxnSpPr/>
            <p:nvPr/>
          </p:nvCxnSpPr>
          <p:spPr>
            <a:xfrm rot="10800000">
              <a:off x="-5" y="327675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87" name="Google Shape;487;p26"/>
            <p:cNvCxnSpPr/>
            <p:nvPr/>
          </p:nvCxnSpPr>
          <p:spPr>
            <a:xfrm rot="10800000">
              <a:off x="-5" y="651386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88" name="Google Shape;488;p26"/>
            <p:cNvCxnSpPr/>
            <p:nvPr/>
          </p:nvCxnSpPr>
          <p:spPr>
            <a:xfrm rot="10800000">
              <a:off x="-5" y="975098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89" name="Google Shape;489;p26"/>
            <p:cNvCxnSpPr/>
            <p:nvPr/>
          </p:nvCxnSpPr>
          <p:spPr>
            <a:xfrm rot="10800000">
              <a:off x="-5" y="1298809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90" name="Google Shape;490;p26"/>
            <p:cNvCxnSpPr/>
            <p:nvPr/>
          </p:nvCxnSpPr>
          <p:spPr>
            <a:xfrm rot="10800000">
              <a:off x="-5" y="1622520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91" name="Google Shape;491;p26"/>
            <p:cNvCxnSpPr/>
            <p:nvPr/>
          </p:nvCxnSpPr>
          <p:spPr>
            <a:xfrm rot="10800000">
              <a:off x="-5" y="1946231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92" name="Google Shape;492;p26"/>
            <p:cNvCxnSpPr/>
            <p:nvPr/>
          </p:nvCxnSpPr>
          <p:spPr>
            <a:xfrm rot="10800000">
              <a:off x="-5" y="2250271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93" name="Google Shape;493;p26"/>
            <p:cNvCxnSpPr/>
            <p:nvPr/>
          </p:nvCxnSpPr>
          <p:spPr>
            <a:xfrm rot="10800000">
              <a:off x="-5" y="2573982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94" name="Google Shape;494;p26"/>
            <p:cNvCxnSpPr/>
            <p:nvPr/>
          </p:nvCxnSpPr>
          <p:spPr>
            <a:xfrm rot="10800000">
              <a:off x="-5" y="2897693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95" name="Google Shape;495;p26"/>
            <p:cNvCxnSpPr/>
            <p:nvPr/>
          </p:nvCxnSpPr>
          <p:spPr>
            <a:xfrm rot="10800000">
              <a:off x="-5" y="3221404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96" name="Google Shape;496;p26"/>
            <p:cNvCxnSpPr/>
            <p:nvPr/>
          </p:nvCxnSpPr>
          <p:spPr>
            <a:xfrm rot="10800000">
              <a:off x="-5" y="3545116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97" name="Google Shape;497;p26"/>
            <p:cNvCxnSpPr/>
            <p:nvPr/>
          </p:nvCxnSpPr>
          <p:spPr>
            <a:xfrm rot="10800000">
              <a:off x="-5" y="3868827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98" name="Google Shape;498;p26"/>
            <p:cNvCxnSpPr/>
            <p:nvPr/>
          </p:nvCxnSpPr>
          <p:spPr>
            <a:xfrm rot="10800000">
              <a:off x="-5" y="4172866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99" name="Google Shape;499;p26"/>
            <p:cNvCxnSpPr/>
            <p:nvPr/>
          </p:nvCxnSpPr>
          <p:spPr>
            <a:xfrm rot="10800000">
              <a:off x="-5" y="4496577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00" name="Google Shape;500;p26"/>
            <p:cNvCxnSpPr/>
            <p:nvPr/>
          </p:nvCxnSpPr>
          <p:spPr>
            <a:xfrm rot="10800000">
              <a:off x="-5" y="4820289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cxnSp>
        <p:nvCxnSpPr>
          <p:cNvPr id="501" name="Google Shape;501;p26"/>
          <p:cNvCxnSpPr/>
          <p:nvPr/>
        </p:nvCxnSpPr>
        <p:spPr>
          <a:xfrm>
            <a:off x="4965710" y="550"/>
            <a:ext cx="0" cy="5143500"/>
          </a:xfrm>
          <a:prstGeom prst="straightConnector1">
            <a:avLst/>
          </a:prstGeom>
          <a:noFill/>
          <a:ln w="9525" cap="flat" cmpd="sng">
            <a:solidFill>
              <a:srgbClr val="E7F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02" name="Google Shape;502;p26"/>
          <p:cNvCxnSpPr/>
          <p:nvPr/>
        </p:nvCxnSpPr>
        <p:spPr>
          <a:xfrm>
            <a:off x="9143275" y="-323850"/>
            <a:ext cx="0" cy="58866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ID HALF LEFT 1">
  <p:cSld name="CUSTOM_1_1_1_2">
    <p:spTree>
      <p:nvGrpSpPr>
        <p:cNvPr id="1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04" name="Google Shape;504;p27"/>
          <p:cNvCxnSpPr/>
          <p:nvPr/>
        </p:nvCxnSpPr>
        <p:spPr>
          <a:xfrm>
            <a:off x="5717450" y="0"/>
            <a:ext cx="0" cy="5156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05" name="Google Shape;505;p27"/>
          <p:cNvCxnSpPr/>
          <p:nvPr/>
        </p:nvCxnSpPr>
        <p:spPr>
          <a:xfrm>
            <a:off x="6288425" y="0"/>
            <a:ext cx="0" cy="51498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06" name="Google Shape;506;p27"/>
          <p:cNvCxnSpPr/>
          <p:nvPr/>
        </p:nvCxnSpPr>
        <p:spPr>
          <a:xfrm>
            <a:off x="6859400" y="0"/>
            <a:ext cx="0" cy="51498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07" name="Google Shape;507;p27"/>
          <p:cNvCxnSpPr/>
          <p:nvPr/>
        </p:nvCxnSpPr>
        <p:spPr>
          <a:xfrm>
            <a:off x="7430350" y="0"/>
            <a:ext cx="0" cy="5143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08" name="Google Shape;508;p27"/>
          <p:cNvCxnSpPr/>
          <p:nvPr/>
        </p:nvCxnSpPr>
        <p:spPr>
          <a:xfrm>
            <a:off x="8001325" y="0"/>
            <a:ext cx="0" cy="51498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09" name="Google Shape;509;p27"/>
          <p:cNvCxnSpPr/>
          <p:nvPr/>
        </p:nvCxnSpPr>
        <p:spPr>
          <a:xfrm>
            <a:off x="8572300" y="0"/>
            <a:ext cx="0" cy="5156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10" name="Google Shape;510;p27"/>
          <p:cNvCxnSpPr/>
          <p:nvPr/>
        </p:nvCxnSpPr>
        <p:spPr>
          <a:xfrm>
            <a:off x="6288750" y="-2284275"/>
            <a:ext cx="0" cy="571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11" name="Google Shape;511;p27"/>
          <p:cNvCxnSpPr/>
          <p:nvPr/>
        </p:nvCxnSpPr>
        <p:spPr>
          <a:xfrm>
            <a:off x="6288750" y="-1713304"/>
            <a:ext cx="0" cy="571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12" name="Google Shape;512;p27"/>
          <p:cNvCxnSpPr/>
          <p:nvPr/>
        </p:nvCxnSpPr>
        <p:spPr>
          <a:xfrm>
            <a:off x="6288750" y="-1142332"/>
            <a:ext cx="0" cy="571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13" name="Google Shape;513;p27"/>
          <p:cNvCxnSpPr/>
          <p:nvPr/>
        </p:nvCxnSpPr>
        <p:spPr>
          <a:xfrm>
            <a:off x="6288750" y="-571361"/>
            <a:ext cx="0" cy="571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14" name="Google Shape;514;p27"/>
          <p:cNvCxnSpPr/>
          <p:nvPr/>
        </p:nvCxnSpPr>
        <p:spPr>
          <a:xfrm>
            <a:off x="6288750" y="-389"/>
            <a:ext cx="0" cy="571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15" name="Google Shape;515;p27"/>
          <p:cNvCxnSpPr/>
          <p:nvPr/>
        </p:nvCxnSpPr>
        <p:spPr>
          <a:xfrm>
            <a:off x="6288750" y="570582"/>
            <a:ext cx="0" cy="571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16" name="Google Shape;516;p27"/>
          <p:cNvCxnSpPr/>
          <p:nvPr/>
        </p:nvCxnSpPr>
        <p:spPr>
          <a:xfrm>
            <a:off x="7117350" y="1970156"/>
            <a:ext cx="0" cy="40533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17" name="Google Shape;517;p27"/>
          <p:cNvCxnSpPr/>
          <p:nvPr/>
        </p:nvCxnSpPr>
        <p:spPr>
          <a:xfrm>
            <a:off x="6288750" y="1141554"/>
            <a:ext cx="0" cy="571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18" name="Google Shape;518;p27"/>
          <p:cNvCxnSpPr/>
          <p:nvPr/>
        </p:nvCxnSpPr>
        <p:spPr>
          <a:xfrm>
            <a:off x="6288750" y="1712525"/>
            <a:ext cx="0" cy="571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19" name="Google Shape;519;p27"/>
          <p:cNvCxnSpPr/>
          <p:nvPr/>
        </p:nvCxnSpPr>
        <p:spPr>
          <a:xfrm>
            <a:off x="3997825" y="0"/>
            <a:ext cx="0" cy="51498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20" name="Google Shape;520;p27"/>
          <p:cNvCxnSpPr/>
          <p:nvPr/>
        </p:nvCxnSpPr>
        <p:spPr>
          <a:xfrm>
            <a:off x="4568800" y="0"/>
            <a:ext cx="0" cy="5156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21" name="Google Shape;521;p27"/>
          <p:cNvCxnSpPr/>
          <p:nvPr/>
        </p:nvCxnSpPr>
        <p:spPr>
          <a:xfrm>
            <a:off x="5139775" y="0"/>
            <a:ext cx="0" cy="5156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22" name="Google Shape;522;p27"/>
          <p:cNvCxnSpPr/>
          <p:nvPr/>
        </p:nvCxnSpPr>
        <p:spPr>
          <a:xfrm>
            <a:off x="3433575" y="0"/>
            <a:ext cx="0" cy="5156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ID FULL">
  <p:cSld name="CUSTOM_1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oogle Shape;28;p4"/>
          <p:cNvGrpSpPr/>
          <p:nvPr/>
        </p:nvGrpSpPr>
        <p:grpSpPr>
          <a:xfrm>
            <a:off x="325" y="-6200"/>
            <a:ext cx="9305967" cy="5162125"/>
            <a:chOff x="325" y="-6200"/>
            <a:chExt cx="9305967" cy="5162125"/>
          </a:xfrm>
        </p:grpSpPr>
        <p:cxnSp>
          <p:nvCxnSpPr>
            <p:cNvPr id="29" name="Google Shape;29;p4"/>
            <p:cNvCxnSpPr/>
            <p:nvPr/>
          </p:nvCxnSpPr>
          <p:spPr>
            <a:xfrm rot="10800000">
              <a:off x="725" y="2869900"/>
              <a:ext cx="91557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0" name="Google Shape;30;p4"/>
            <p:cNvCxnSpPr/>
            <p:nvPr/>
          </p:nvCxnSpPr>
          <p:spPr>
            <a:xfrm rot="10800000">
              <a:off x="425" y="4041875"/>
              <a:ext cx="91560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1" name="Google Shape;31;p4"/>
            <p:cNvCxnSpPr/>
            <p:nvPr/>
          </p:nvCxnSpPr>
          <p:spPr>
            <a:xfrm rot="10800000">
              <a:off x="325" y="4627850"/>
              <a:ext cx="91623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2" name="Google Shape;32;p4"/>
            <p:cNvCxnSpPr/>
            <p:nvPr/>
          </p:nvCxnSpPr>
          <p:spPr>
            <a:xfrm rot="10800000">
              <a:off x="725" y="525950"/>
              <a:ext cx="91557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3" name="Google Shape;33;p4"/>
            <p:cNvCxnSpPr/>
            <p:nvPr/>
          </p:nvCxnSpPr>
          <p:spPr>
            <a:xfrm rot="10800000">
              <a:off x="450" y="1697925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4" name="Google Shape;34;p4"/>
            <p:cNvCxnSpPr/>
            <p:nvPr/>
          </p:nvCxnSpPr>
          <p:spPr>
            <a:xfrm rot="10800000">
              <a:off x="425" y="2283900"/>
              <a:ext cx="91560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5" name="Google Shape;35;p4"/>
            <p:cNvCxnSpPr/>
            <p:nvPr/>
          </p:nvCxnSpPr>
          <p:spPr>
            <a:xfrm rot="10800000">
              <a:off x="325" y="3455875"/>
              <a:ext cx="91623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6" name="Google Shape;36;p4"/>
            <p:cNvCxnSpPr/>
            <p:nvPr/>
          </p:nvCxnSpPr>
          <p:spPr>
            <a:xfrm rot="10800000">
              <a:off x="5139775" y="-175"/>
              <a:ext cx="0" cy="51561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" name="Google Shape;37;p4"/>
            <p:cNvCxnSpPr/>
            <p:nvPr/>
          </p:nvCxnSpPr>
          <p:spPr>
            <a:xfrm rot="10800000">
              <a:off x="4568800" y="-100"/>
              <a:ext cx="0" cy="51498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8" name="Google Shape;38;p4"/>
            <p:cNvCxnSpPr/>
            <p:nvPr/>
          </p:nvCxnSpPr>
          <p:spPr>
            <a:xfrm rot="10800000">
              <a:off x="3997825" y="125"/>
              <a:ext cx="0" cy="51558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9" name="Google Shape;39;p4"/>
            <p:cNvCxnSpPr/>
            <p:nvPr/>
          </p:nvCxnSpPr>
          <p:spPr>
            <a:xfrm rot="10800000">
              <a:off x="3426850" y="-100"/>
              <a:ext cx="0" cy="51498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0" name="Google Shape;40;p4"/>
            <p:cNvCxnSpPr/>
            <p:nvPr/>
          </p:nvCxnSpPr>
          <p:spPr>
            <a:xfrm rot="10800000">
              <a:off x="2855875" y="125"/>
              <a:ext cx="0" cy="51558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1" name="Google Shape;41;p4"/>
            <p:cNvCxnSpPr/>
            <p:nvPr/>
          </p:nvCxnSpPr>
          <p:spPr>
            <a:xfrm rot="10800000">
              <a:off x="2284925" y="1062200"/>
              <a:ext cx="0" cy="40875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2" name="Google Shape;42;p4"/>
            <p:cNvCxnSpPr/>
            <p:nvPr/>
          </p:nvCxnSpPr>
          <p:spPr>
            <a:xfrm rot="10800000">
              <a:off x="1713950" y="-100"/>
              <a:ext cx="0" cy="51498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3" name="Google Shape;43;p4"/>
            <p:cNvCxnSpPr/>
            <p:nvPr/>
          </p:nvCxnSpPr>
          <p:spPr>
            <a:xfrm rot="10800000">
              <a:off x="1142975" y="-100"/>
              <a:ext cx="0" cy="51498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4" name="Google Shape;44;p4"/>
            <p:cNvCxnSpPr/>
            <p:nvPr/>
          </p:nvCxnSpPr>
          <p:spPr>
            <a:xfrm rot="10800000">
              <a:off x="572000" y="125"/>
              <a:ext cx="0" cy="51558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5" name="Google Shape;45;p4"/>
            <p:cNvCxnSpPr/>
            <p:nvPr/>
          </p:nvCxnSpPr>
          <p:spPr>
            <a:xfrm>
              <a:off x="5717450" y="0"/>
              <a:ext cx="0" cy="51498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6" name="Google Shape;46;p4"/>
            <p:cNvCxnSpPr/>
            <p:nvPr/>
          </p:nvCxnSpPr>
          <p:spPr>
            <a:xfrm>
              <a:off x="6296275" y="-6200"/>
              <a:ext cx="0" cy="51498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7" name="Google Shape;47;p4"/>
            <p:cNvCxnSpPr/>
            <p:nvPr/>
          </p:nvCxnSpPr>
          <p:spPr>
            <a:xfrm>
              <a:off x="6859400" y="0"/>
              <a:ext cx="0" cy="51558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8" name="Google Shape;48;p4"/>
            <p:cNvCxnSpPr/>
            <p:nvPr/>
          </p:nvCxnSpPr>
          <p:spPr>
            <a:xfrm>
              <a:off x="7430350" y="0"/>
              <a:ext cx="0" cy="51498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9" name="Google Shape;49;p4"/>
            <p:cNvCxnSpPr/>
            <p:nvPr/>
          </p:nvCxnSpPr>
          <p:spPr>
            <a:xfrm>
              <a:off x="8001325" y="0"/>
              <a:ext cx="0" cy="51498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0" name="Google Shape;50;p4"/>
            <p:cNvCxnSpPr/>
            <p:nvPr/>
          </p:nvCxnSpPr>
          <p:spPr>
            <a:xfrm>
              <a:off x="8572300" y="0"/>
              <a:ext cx="0" cy="51558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1" name="Google Shape;51;p4"/>
            <p:cNvCxnSpPr/>
            <p:nvPr/>
          </p:nvCxnSpPr>
          <p:spPr>
            <a:xfrm rot="10800000">
              <a:off x="500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2" name="Google Shape;52;p4"/>
            <p:cNvCxnSpPr/>
            <p:nvPr/>
          </p:nvCxnSpPr>
          <p:spPr>
            <a:xfrm rot="10800000">
              <a:off x="592" y="1111936"/>
              <a:ext cx="93057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3" name="Google Shape;53;p4"/>
            <p:cNvCxnSpPr/>
            <p:nvPr/>
          </p:nvCxnSpPr>
          <p:spPr>
            <a:xfrm rot="10800000">
              <a:off x="2284925" y="1"/>
              <a:ext cx="0" cy="13554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ID HALF LEFT">
  <p:cSld name="CUSTOM_1_1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3" name="Google Shape;83;p6"/>
          <p:cNvCxnSpPr/>
          <p:nvPr/>
        </p:nvCxnSpPr>
        <p:spPr>
          <a:xfrm>
            <a:off x="5717450" y="0"/>
            <a:ext cx="0" cy="5156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4" name="Google Shape;84;p6"/>
          <p:cNvCxnSpPr/>
          <p:nvPr/>
        </p:nvCxnSpPr>
        <p:spPr>
          <a:xfrm>
            <a:off x="6288425" y="0"/>
            <a:ext cx="0" cy="51498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5" name="Google Shape;85;p6"/>
          <p:cNvCxnSpPr/>
          <p:nvPr/>
        </p:nvCxnSpPr>
        <p:spPr>
          <a:xfrm>
            <a:off x="6859400" y="0"/>
            <a:ext cx="0" cy="51498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6" name="Google Shape;86;p6"/>
          <p:cNvCxnSpPr/>
          <p:nvPr/>
        </p:nvCxnSpPr>
        <p:spPr>
          <a:xfrm>
            <a:off x="7430350" y="0"/>
            <a:ext cx="0" cy="5143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7" name="Google Shape;87;p6"/>
          <p:cNvCxnSpPr/>
          <p:nvPr/>
        </p:nvCxnSpPr>
        <p:spPr>
          <a:xfrm>
            <a:off x="8001325" y="0"/>
            <a:ext cx="0" cy="51498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8" name="Google Shape;88;p6"/>
          <p:cNvCxnSpPr/>
          <p:nvPr/>
        </p:nvCxnSpPr>
        <p:spPr>
          <a:xfrm>
            <a:off x="8572300" y="0"/>
            <a:ext cx="0" cy="5156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9" name="Google Shape;89;p6"/>
          <p:cNvCxnSpPr/>
          <p:nvPr/>
        </p:nvCxnSpPr>
        <p:spPr>
          <a:xfrm>
            <a:off x="6571049" y="-2001975"/>
            <a:ext cx="0" cy="5145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0" name="Google Shape;90;p6"/>
          <p:cNvCxnSpPr/>
          <p:nvPr/>
        </p:nvCxnSpPr>
        <p:spPr>
          <a:xfrm>
            <a:off x="6571049" y="-1431004"/>
            <a:ext cx="0" cy="5145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1" name="Google Shape;91;p6"/>
          <p:cNvCxnSpPr/>
          <p:nvPr/>
        </p:nvCxnSpPr>
        <p:spPr>
          <a:xfrm>
            <a:off x="6571049" y="-860032"/>
            <a:ext cx="0" cy="5145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2" name="Google Shape;92;p6"/>
          <p:cNvCxnSpPr/>
          <p:nvPr/>
        </p:nvCxnSpPr>
        <p:spPr>
          <a:xfrm>
            <a:off x="6571049" y="-289061"/>
            <a:ext cx="0" cy="5145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3" name="Google Shape;93;p6"/>
          <p:cNvCxnSpPr/>
          <p:nvPr/>
        </p:nvCxnSpPr>
        <p:spPr>
          <a:xfrm>
            <a:off x="6571049" y="281911"/>
            <a:ext cx="0" cy="5145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4" name="Google Shape;94;p6"/>
          <p:cNvCxnSpPr/>
          <p:nvPr/>
        </p:nvCxnSpPr>
        <p:spPr>
          <a:xfrm>
            <a:off x="6571049" y="852882"/>
            <a:ext cx="0" cy="5145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5" name="Google Shape;95;p6"/>
          <p:cNvCxnSpPr/>
          <p:nvPr/>
        </p:nvCxnSpPr>
        <p:spPr>
          <a:xfrm>
            <a:off x="7117350" y="1970156"/>
            <a:ext cx="0" cy="40533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6" name="Google Shape;96;p6"/>
          <p:cNvCxnSpPr/>
          <p:nvPr/>
        </p:nvCxnSpPr>
        <p:spPr>
          <a:xfrm>
            <a:off x="6571049" y="1423854"/>
            <a:ext cx="0" cy="5145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7" name="Google Shape;97;p6"/>
          <p:cNvCxnSpPr/>
          <p:nvPr/>
        </p:nvCxnSpPr>
        <p:spPr>
          <a:xfrm>
            <a:off x="6571049" y="1994825"/>
            <a:ext cx="0" cy="5145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8" name="Google Shape;98;p6"/>
          <p:cNvCxnSpPr/>
          <p:nvPr/>
        </p:nvCxnSpPr>
        <p:spPr>
          <a:xfrm>
            <a:off x="3997825" y="0"/>
            <a:ext cx="0" cy="51498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9" name="Google Shape;99;p6"/>
          <p:cNvCxnSpPr/>
          <p:nvPr/>
        </p:nvCxnSpPr>
        <p:spPr>
          <a:xfrm>
            <a:off x="4568800" y="0"/>
            <a:ext cx="0" cy="5156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0" name="Google Shape;100;p6"/>
          <p:cNvCxnSpPr/>
          <p:nvPr/>
        </p:nvCxnSpPr>
        <p:spPr>
          <a:xfrm>
            <a:off x="5139775" y="0"/>
            <a:ext cx="0" cy="5156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03" name="Google Shape;103;p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04" name="Google Shape;104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1">
  <p:cSld name="TITLE_1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8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9pPr>
          </a:lstStyle>
          <a:p>
            <a:endParaRPr/>
          </a:p>
        </p:txBody>
      </p:sp>
      <p:sp>
        <p:nvSpPr>
          <p:cNvPr id="107" name="Google Shape;107;p8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08" name="Google Shape;108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9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9pPr>
          </a:lstStyle>
          <a:p>
            <a:endParaRPr/>
          </a:p>
        </p:txBody>
      </p:sp>
      <p:sp>
        <p:nvSpPr>
          <p:cNvPr id="111" name="Google Shape;111;p9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12" name="Google Shape;112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_HEADER_2">
  <p:cSld name="SECTION_HEADER_2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0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Char char="●"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Char char="○"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Char char="■"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Char char="●"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Char char="○"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Char char="■"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Char char="●"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Char char="○"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Char char="■"/>
              <a:defRPr sz="3600"/>
            </a:lvl9pPr>
          </a:lstStyle>
          <a:p>
            <a:endParaRPr/>
          </a:p>
        </p:txBody>
      </p:sp>
      <p:sp>
        <p:nvSpPr>
          <p:cNvPr id="115" name="Google Shape;115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2">
  <p:cSld name="TITLE_2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1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9pPr>
          </a:lstStyle>
          <a:p>
            <a:endParaRPr/>
          </a:p>
        </p:txBody>
      </p:sp>
      <p:sp>
        <p:nvSpPr>
          <p:cNvPr id="118" name="Google Shape;118;p11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19" name="Google Shape;119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‹Nr.›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>
          <p15:clr>
            <a:srgbClr val="FA7B17"/>
          </p15:clr>
        </p15:guide>
        <p15:guide id="2" pos="485">
          <p15:clr>
            <a:srgbClr val="FA7B17"/>
          </p15:clr>
        </p15:guide>
        <p15:guide id="3" pos="960">
          <p15:clr>
            <a:srgbClr val="FA7B17"/>
          </p15:clr>
        </p15:guide>
        <p15:guide id="4" pos="1443">
          <p15:clr>
            <a:srgbClr val="FA7B17"/>
          </p15:clr>
        </p15:guide>
        <p15:guide id="5" pos="1922">
          <p15:clr>
            <a:srgbClr val="FA7B17"/>
          </p15:clr>
        </p15:guide>
        <p15:guide id="6" pos="2400">
          <p15:clr>
            <a:srgbClr val="FA7B17"/>
          </p15:clr>
        </p15:guide>
        <p15:guide id="7" pos="2880">
          <p15:clr>
            <a:srgbClr val="FA7B17"/>
          </p15:clr>
        </p15:guide>
        <p15:guide id="8" pos="3360">
          <p15:clr>
            <a:srgbClr val="FA7B17"/>
          </p15:clr>
        </p15:guide>
        <p15:guide id="9" pos="3841">
          <p15:clr>
            <a:srgbClr val="FA7B17"/>
          </p15:clr>
        </p15:guide>
        <p15:guide id="10" pos="4319">
          <p15:clr>
            <a:srgbClr val="FA7B17"/>
          </p15:clr>
        </p15:guide>
        <p15:guide id="11" pos="5282">
          <p15:clr>
            <a:srgbClr val="FA7B17"/>
          </p15:clr>
        </p15:guide>
        <p15:guide id="12" pos="4800">
          <p15:clr>
            <a:srgbClr val="FA7B17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27">
          <p15:clr>
            <a:srgbClr val="EA4335"/>
          </p15:clr>
        </p15:guide>
        <p15:guide id="2" orient="horz" pos="227">
          <p15:clr>
            <a:srgbClr val="EA4335"/>
          </p15:clr>
        </p15:guide>
        <p15:guide id="3" pos="5533">
          <p15:clr>
            <a:srgbClr val="EA4335"/>
          </p15:clr>
        </p15:guide>
        <p15:guide id="4" orient="horz" pos="3013">
          <p15:clr>
            <a:srgbClr val="EA4335"/>
          </p15:clr>
        </p15:guide>
        <p15:guide id="5" pos="619">
          <p15:clr>
            <a:srgbClr val="EA4335"/>
          </p15:clr>
        </p15:guide>
        <p15:guide id="6" pos="674">
          <p15:clr>
            <a:srgbClr val="EA4335"/>
          </p15:clr>
        </p15:guide>
        <p15:guide id="7" pos="1065">
          <p15:clr>
            <a:srgbClr val="EA4335"/>
          </p15:clr>
        </p15:guide>
        <p15:guide id="8" pos="1120">
          <p15:clr>
            <a:srgbClr val="EA4335"/>
          </p15:clr>
        </p15:guide>
        <p15:guide id="9" pos="1512">
          <p15:clr>
            <a:srgbClr val="EA4335"/>
          </p15:clr>
        </p15:guide>
        <p15:guide id="10" pos="1567">
          <p15:clr>
            <a:srgbClr val="EA4335"/>
          </p15:clr>
        </p15:guide>
        <p15:guide id="11" pos="1959">
          <p15:clr>
            <a:srgbClr val="EA4335"/>
          </p15:clr>
        </p15:guide>
        <p15:guide id="12" pos="2014">
          <p15:clr>
            <a:srgbClr val="EA4335"/>
          </p15:clr>
        </p15:guide>
        <p15:guide id="13" pos="2406">
          <p15:clr>
            <a:srgbClr val="EA4335"/>
          </p15:clr>
        </p15:guide>
        <p15:guide id="14" pos="2461">
          <p15:clr>
            <a:srgbClr val="EA4335"/>
          </p15:clr>
        </p15:guide>
        <p15:guide id="15" pos="2852">
          <p15:clr>
            <a:srgbClr val="EA4335"/>
          </p15:clr>
        </p15:guide>
        <p15:guide id="16" pos="2908">
          <p15:clr>
            <a:srgbClr val="EA4335"/>
          </p15:clr>
        </p15:guide>
        <p15:guide id="17" pos="3299">
          <p15:clr>
            <a:srgbClr val="EA4335"/>
          </p15:clr>
        </p15:guide>
        <p15:guide id="18" pos="3354">
          <p15:clr>
            <a:srgbClr val="EA4335"/>
          </p15:clr>
        </p15:guide>
        <p15:guide id="19" pos="3746">
          <p15:clr>
            <a:srgbClr val="EA4335"/>
          </p15:clr>
        </p15:guide>
        <p15:guide id="20" pos="3801">
          <p15:clr>
            <a:srgbClr val="EA4335"/>
          </p15:clr>
        </p15:guide>
        <p15:guide id="21" pos="4193">
          <p15:clr>
            <a:srgbClr val="EA4335"/>
          </p15:clr>
        </p15:guide>
        <p15:guide id="22" pos="4248">
          <p15:clr>
            <a:srgbClr val="EA4335"/>
          </p15:clr>
        </p15:guide>
        <p15:guide id="23" pos="4640">
          <p15:clr>
            <a:srgbClr val="EA4335"/>
          </p15:clr>
        </p15:guide>
        <p15:guide id="24" pos="4695">
          <p15:clr>
            <a:srgbClr val="EA4335"/>
          </p15:clr>
        </p15:guide>
        <p15:guide id="25" pos="5086">
          <p15:clr>
            <a:srgbClr val="EA4335"/>
          </p15:clr>
        </p15:guide>
        <p15:guide id="26" pos="5141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g"/><Relationship Id="rId5" Type="http://schemas.openxmlformats.org/officeDocument/2006/relationships/image" Target="../media/image17.png"/><Relationship Id="rId4" Type="http://schemas.openxmlformats.org/officeDocument/2006/relationships/image" Target="../media/image2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16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3.jp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27.png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28.png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29.png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jpg"/><Relationship Id="rId5" Type="http://schemas.openxmlformats.org/officeDocument/2006/relationships/image" Target="../media/image30.jpg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3.png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6" Type="http://schemas.openxmlformats.org/officeDocument/2006/relationships/image" Target="../media/image32.jpg"/><Relationship Id="rId5" Type="http://schemas.openxmlformats.org/officeDocument/2006/relationships/image" Target="../media/image13.jpg"/><Relationship Id="rId4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jpg"/><Relationship Id="rId4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g"/><Relationship Id="rId5" Type="http://schemas.openxmlformats.org/officeDocument/2006/relationships/image" Target="../media/image35.jpg"/><Relationship Id="rId4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g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jp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jpg"/><Relationship Id="rId5" Type="http://schemas.openxmlformats.org/officeDocument/2006/relationships/image" Target="../media/image40.jpg"/><Relationship Id="rId4" Type="http://schemas.openxmlformats.org/officeDocument/2006/relationships/image" Target="../media/image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2.png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6" Type="http://schemas.openxmlformats.org/officeDocument/2006/relationships/image" Target="../media/image9.png"/><Relationship Id="rId5" Type="http://schemas.openxmlformats.org/officeDocument/2006/relationships/image" Target="../media/image13.jpg"/><Relationship Id="rId4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jpg"/><Relationship Id="rId5" Type="http://schemas.openxmlformats.org/officeDocument/2006/relationships/image" Target="../media/image43.jpg"/><Relationship Id="rId4" Type="http://schemas.openxmlformats.org/officeDocument/2006/relationships/image" Target="../media/image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g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5.jpg"/><Relationship Id="rId4" Type="http://schemas.openxmlformats.org/officeDocument/2006/relationships/image" Target="../media/image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image" Target="../media/image48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jpg"/><Relationship Id="rId5" Type="http://schemas.openxmlformats.org/officeDocument/2006/relationships/image" Target="../media/image46.jpg"/><Relationship Id="rId4" Type="http://schemas.openxmlformats.org/officeDocument/2006/relationships/image" Target="../media/image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image" Target="../media/image51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50.jpg"/><Relationship Id="rId4" Type="http://schemas.openxmlformats.org/officeDocument/2006/relationships/image" Target="../media/image49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jpg"/><Relationship Id="rId5" Type="http://schemas.openxmlformats.org/officeDocument/2006/relationships/image" Target="../media/image53.jpg"/><Relationship Id="rId4" Type="http://schemas.openxmlformats.org/officeDocument/2006/relationships/image" Target="../media/image52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image" Target="../media/image57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jpg"/><Relationship Id="rId5" Type="http://schemas.openxmlformats.org/officeDocument/2006/relationships/image" Target="../media/image55.jpg"/><Relationship Id="rId4" Type="http://schemas.openxmlformats.org/officeDocument/2006/relationships/image" Target="../media/image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jpg"/><Relationship Id="rId5" Type="http://schemas.openxmlformats.org/officeDocument/2006/relationships/image" Target="../media/image58.jp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jpg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1.png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6" Type="http://schemas.openxmlformats.org/officeDocument/2006/relationships/image" Target="../media/image60.jpg"/><Relationship Id="rId5" Type="http://schemas.openxmlformats.org/officeDocument/2006/relationships/image" Target="../media/image13.jpg"/><Relationship Id="rId4" Type="http://schemas.openxmlformats.org/officeDocument/2006/relationships/notesSlide" Target="../notesSlides/notesSlide4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60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jpg"/><Relationship Id="rId5" Type="http://schemas.openxmlformats.org/officeDocument/2006/relationships/image" Target="../media/image30.jpg"/><Relationship Id="rId4" Type="http://schemas.openxmlformats.org/officeDocument/2006/relationships/image" Target="../media/image1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8.png"/><Relationship Id="rId5" Type="http://schemas.openxmlformats.org/officeDocument/2006/relationships/image" Target="../media/image24.gif"/><Relationship Id="rId4" Type="http://schemas.openxmlformats.org/officeDocument/2006/relationships/image" Target="../media/image1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1.gif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2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1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image" Target="../media/image1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8.jp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rafik 21">
            <a:extLst>
              <a:ext uri="{FF2B5EF4-FFF2-40B4-BE49-F238E27FC236}">
                <a16:creationId xmlns:a16="http://schemas.microsoft.com/office/drawing/2014/main" id="{B9716045-BBE1-C6A4-EC33-C99DA0AB77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1835" y="1181271"/>
            <a:ext cx="4052050" cy="1673294"/>
          </a:xfrm>
          <a:prstGeom prst="rect">
            <a:avLst/>
          </a:prstGeom>
        </p:spPr>
      </p:pic>
      <p:sp>
        <p:nvSpPr>
          <p:cNvPr id="547" name="Google Shape;547;p29"/>
          <p:cNvSpPr/>
          <p:nvPr/>
        </p:nvSpPr>
        <p:spPr>
          <a:xfrm>
            <a:off x="5493300" y="2299300"/>
            <a:ext cx="3182400" cy="581100"/>
          </a:xfrm>
          <a:prstGeom prst="roundRect">
            <a:avLst>
              <a:gd name="adj" fmla="val 50000"/>
            </a:avLst>
          </a:prstGeom>
          <a:solidFill>
            <a:srgbClr val="FAFAFA"/>
          </a:solidFill>
          <a:ln>
            <a:noFill/>
          </a:ln>
          <a:effectLst>
            <a:outerShdw dist="190500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82875" tIns="137150" rIns="182875" bIns="18287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>
              <a:solidFill>
                <a:srgbClr val="24262A"/>
              </a:solidFill>
              <a:latin typeface="Google Sans Text"/>
              <a:ea typeface="Google Sans Text"/>
              <a:cs typeface="Google Sans Text"/>
              <a:sym typeface="Google Sans Text"/>
            </a:endParaRPr>
          </a:p>
        </p:txBody>
      </p:sp>
      <p:sp>
        <p:nvSpPr>
          <p:cNvPr id="550" name="Google Shape;550;p29"/>
          <p:cNvSpPr/>
          <p:nvPr/>
        </p:nvSpPr>
        <p:spPr>
          <a:xfrm>
            <a:off x="5493300" y="2293700"/>
            <a:ext cx="3182400" cy="5949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 cmpd="sng">
            <a:solidFill>
              <a:srgbClr val="00E28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013668"/>
              </a:solidFill>
              <a:highlight>
                <a:srgbClr val="013668"/>
              </a:highlight>
            </a:endParaRPr>
          </a:p>
        </p:txBody>
      </p:sp>
      <p:sp>
        <p:nvSpPr>
          <p:cNvPr id="552" name="Google Shape;552;p29"/>
          <p:cNvSpPr txBox="1"/>
          <p:nvPr/>
        </p:nvSpPr>
        <p:spPr>
          <a:xfrm>
            <a:off x="5614975" y="2396660"/>
            <a:ext cx="2965800" cy="65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tx1"/>
                </a:solidFill>
                <a:latin typeface="Google Sans"/>
                <a:ea typeface="Google Sans"/>
                <a:cs typeface="Google Sans"/>
                <a:sym typeface="Google Sans"/>
              </a:rPr>
              <a:t>Hier entlang, um ein Super</a:t>
            </a:r>
            <a:endParaRPr sz="1200" dirty="0">
              <a:solidFill>
                <a:schemeClr val="tx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tx1"/>
                </a:solidFill>
                <a:latin typeface="Google Sans"/>
                <a:ea typeface="Google Sans"/>
                <a:cs typeface="Google Sans"/>
                <a:sym typeface="Google Sans"/>
              </a:rPr>
              <a:t>Searcher zu werden</a:t>
            </a:r>
            <a:endParaRPr dirty="0">
              <a:solidFill>
                <a:schemeClr val="tx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pic>
        <p:nvPicPr>
          <p:cNvPr id="24" name="Grafik 23">
            <a:extLst>
              <a:ext uri="{FF2B5EF4-FFF2-40B4-BE49-F238E27FC236}">
                <a16:creationId xmlns:a16="http://schemas.microsoft.com/office/drawing/2014/main" id="{67AE6CA0-75CE-F7DD-58F2-33CC3BB2B7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56155" y="2029914"/>
            <a:ext cx="779653" cy="1304727"/>
          </a:xfrm>
          <a:prstGeom prst="rect">
            <a:avLst/>
          </a:prstGeom>
        </p:spPr>
      </p:pic>
      <p:sp>
        <p:nvSpPr>
          <p:cNvPr id="554" name="Google Shape;554;p29"/>
          <p:cNvSpPr/>
          <p:nvPr/>
        </p:nvSpPr>
        <p:spPr>
          <a:xfrm>
            <a:off x="814425" y="1112150"/>
            <a:ext cx="3397200" cy="117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650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40174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79150" tIns="79150" rIns="79150" bIns="79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11">
              <a:solidFill>
                <a:srgbClr val="FFFFFF"/>
              </a:solidFill>
            </a:endParaRPr>
          </a:p>
        </p:txBody>
      </p:sp>
      <p:sp>
        <p:nvSpPr>
          <p:cNvPr id="555" name="Google Shape;555;p29"/>
          <p:cNvSpPr txBox="1"/>
          <p:nvPr/>
        </p:nvSpPr>
        <p:spPr>
          <a:xfrm>
            <a:off x="1159575" y="1090100"/>
            <a:ext cx="2706900" cy="119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7100">
                <a:solidFill>
                  <a:srgbClr val="202124"/>
                </a:solidFill>
                <a:latin typeface="Google Sans"/>
                <a:ea typeface="Google Sans"/>
                <a:cs typeface="Google Sans"/>
                <a:sym typeface="Google Sans"/>
              </a:rPr>
              <a:t>Super</a:t>
            </a:r>
            <a:endParaRPr sz="7100">
              <a:solidFill>
                <a:srgbClr val="202124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556" name="Google Shape;556;p29"/>
          <p:cNvSpPr/>
          <p:nvPr/>
        </p:nvSpPr>
        <p:spPr>
          <a:xfrm>
            <a:off x="774225" y="3054100"/>
            <a:ext cx="5172600" cy="117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650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40174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79150" tIns="79150" rIns="79150" bIns="79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11">
              <a:solidFill>
                <a:srgbClr val="FFFFFF"/>
              </a:solidFill>
            </a:endParaRPr>
          </a:p>
        </p:txBody>
      </p:sp>
      <p:sp>
        <p:nvSpPr>
          <p:cNvPr id="557" name="Google Shape;557;p29"/>
          <p:cNvSpPr txBox="1"/>
          <p:nvPr/>
        </p:nvSpPr>
        <p:spPr>
          <a:xfrm>
            <a:off x="1091675" y="3054100"/>
            <a:ext cx="4437600" cy="94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7100">
                <a:solidFill>
                  <a:srgbClr val="202124"/>
                </a:solidFill>
                <a:latin typeface="Google Sans"/>
                <a:ea typeface="Google Sans"/>
                <a:cs typeface="Google Sans"/>
                <a:sym typeface="Google Sans"/>
              </a:rPr>
              <a:t>Searchers</a:t>
            </a:r>
            <a:endParaRPr sz="7100">
              <a:solidFill>
                <a:srgbClr val="202124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pic>
        <p:nvPicPr>
          <p:cNvPr id="3" name="Grafik 2" descr="Ein Bild, das Schrift, Grafiken, Screenshot, Text enthält.&#10;&#10;KI-generierte Inhalte können fehlerhaft sein.">
            <a:extLst>
              <a:ext uri="{FF2B5EF4-FFF2-40B4-BE49-F238E27FC236}">
                <a16:creationId xmlns:a16="http://schemas.microsoft.com/office/drawing/2014/main" id="{67CDC797-13C5-4DBE-9FB8-4134B0DF1E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70585" y="1052559"/>
            <a:ext cx="1481316" cy="649281"/>
          </a:xfrm>
          <a:prstGeom prst="rect">
            <a:avLst/>
          </a:prstGeom>
        </p:spPr>
      </p:pic>
      <p:pic>
        <p:nvPicPr>
          <p:cNvPr id="7" name="Grafik 6" descr="Ein Bild, das Screenshot, Grafiken, Kreis, Design enthält.&#10;&#10;KI-generierte Inhalte können fehlerhaft sein.">
            <a:extLst>
              <a:ext uri="{FF2B5EF4-FFF2-40B4-BE49-F238E27FC236}">
                <a16:creationId xmlns:a16="http://schemas.microsoft.com/office/drawing/2014/main" id="{4DC6EECD-3D0A-BAD5-7346-ECBF4C22918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06513" y="569052"/>
            <a:ext cx="1147265" cy="476381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EC3C5089-0AC2-F6D5-BDA9-D7494E20A816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11176" r="-11569"/>
          <a:stretch>
            <a:fillRect/>
          </a:stretch>
        </p:blipFill>
        <p:spPr>
          <a:xfrm>
            <a:off x="0" y="-188674"/>
            <a:ext cx="3636000" cy="1495562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02F6D799-B520-DEBC-B1FD-DE68821758D1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6714083" y="3044574"/>
            <a:ext cx="779654" cy="1386818"/>
          </a:xfrm>
          <a:prstGeom prst="rect">
            <a:avLst/>
          </a:prstGeom>
        </p:spPr>
      </p:pic>
      <p:sp>
        <p:nvSpPr>
          <p:cNvPr id="9" name="Google Shape;552;p29">
            <a:extLst>
              <a:ext uri="{FF2B5EF4-FFF2-40B4-BE49-F238E27FC236}">
                <a16:creationId xmlns:a16="http://schemas.microsoft.com/office/drawing/2014/main" id="{9F13F0C4-A08E-D4ED-E8F1-96C6EF04D004}"/>
              </a:ext>
            </a:extLst>
          </p:cNvPr>
          <p:cNvSpPr txBox="1"/>
          <p:nvPr/>
        </p:nvSpPr>
        <p:spPr>
          <a:xfrm>
            <a:off x="6652975" y="4428260"/>
            <a:ext cx="946708" cy="2003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 sz="1200" dirty="0">
                <a:solidFill>
                  <a:srgbClr val="013668"/>
                </a:solidFill>
                <a:latin typeface="Google Sans"/>
                <a:ea typeface="Google Sans"/>
                <a:cs typeface="Google Sans"/>
                <a:sym typeface="Google Sans"/>
              </a:rPr>
              <a:t>Los geht‘s!</a:t>
            </a:r>
            <a:endParaRPr dirty="0">
              <a:solidFill>
                <a:srgbClr val="013668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Google Shape;696;p38"/>
          <p:cNvSpPr/>
          <p:nvPr/>
        </p:nvSpPr>
        <p:spPr>
          <a:xfrm>
            <a:off x="3704450" y="563725"/>
            <a:ext cx="5170500" cy="4028100"/>
          </a:xfrm>
          <a:prstGeom prst="roundRect">
            <a:avLst>
              <a:gd name="adj" fmla="val 5571"/>
            </a:avLst>
          </a:prstGeom>
          <a:blipFill>
            <a:blip r:embed="rId4"/>
            <a:stretch>
              <a:fillRect l="217" r="-1175"/>
            </a:stretch>
          </a:blip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8" name="Google Shape;698;p38"/>
          <p:cNvSpPr txBox="1"/>
          <p:nvPr/>
        </p:nvSpPr>
        <p:spPr>
          <a:xfrm>
            <a:off x="592150" y="1657284"/>
            <a:ext cx="2872800" cy="91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rPr>
              <a:t>Leichte erste Such-Schritte</a:t>
            </a:r>
            <a:endParaRPr sz="280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pic>
        <p:nvPicPr>
          <p:cNvPr id="699" name="Google Shape;699;p38" title="Group 2049750457.png"/>
          <p:cNvPicPr preferRelativeResize="0"/>
          <p:nvPr/>
        </p:nvPicPr>
        <p:blipFill rotWithShape="1">
          <a:blip r:embed="rId5">
            <a:alphaModFix/>
          </a:blip>
          <a:srcRect l="50942" r="39888"/>
          <a:stretch/>
        </p:blipFill>
        <p:spPr>
          <a:xfrm>
            <a:off x="588100" y="1019174"/>
            <a:ext cx="543724" cy="506753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sp>
        <p:nvSpPr>
          <p:cNvPr id="705" name="Google Shape;705;p38"/>
          <p:cNvSpPr/>
          <p:nvPr/>
        </p:nvSpPr>
        <p:spPr>
          <a:xfrm>
            <a:off x="592150" y="373950"/>
            <a:ext cx="12267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FCC40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6" name="Google Shape;706;p38"/>
          <p:cNvSpPr txBox="1"/>
          <p:nvPr/>
        </p:nvSpPr>
        <p:spPr>
          <a:xfrm>
            <a:off x="588101" y="465700"/>
            <a:ext cx="12267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Einführung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2" name="Google Shape;696;p38">
            <a:extLst>
              <a:ext uri="{FF2B5EF4-FFF2-40B4-BE49-F238E27FC236}">
                <a16:creationId xmlns:a16="http://schemas.microsoft.com/office/drawing/2014/main" id="{DC6EC292-3F46-12D8-8EA6-A619153CDCA0}"/>
              </a:ext>
            </a:extLst>
          </p:cNvPr>
          <p:cNvSpPr/>
          <p:nvPr/>
        </p:nvSpPr>
        <p:spPr>
          <a:xfrm>
            <a:off x="3704450" y="563725"/>
            <a:ext cx="5170500" cy="4028100"/>
          </a:xfrm>
          <a:prstGeom prst="roundRect">
            <a:avLst>
              <a:gd name="adj" fmla="val 5571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217" r="-1175"/>
            </a:stretch>
          </a:blip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" name="Google Shape;700;p38">
            <a:extLst>
              <a:ext uri="{FF2B5EF4-FFF2-40B4-BE49-F238E27FC236}">
                <a16:creationId xmlns:a16="http://schemas.microsoft.com/office/drawing/2014/main" id="{03224CCD-C27A-4C37-8C35-ECDAD901B76E}"/>
              </a:ext>
            </a:extLst>
          </p:cNvPr>
          <p:cNvGrpSpPr/>
          <p:nvPr/>
        </p:nvGrpSpPr>
        <p:grpSpPr>
          <a:xfrm>
            <a:off x="588089" y="2783253"/>
            <a:ext cx="2609111" cy="1477500"/>
            <a:chOff x="588089" y="1703575"/>
            <a:chExt cx="2609111" cy="1477500"/>
          </a:xfrm>
        </p:grpSpPr>
        <p:sp>
          <p:nvSpPr>
            <p:cNvPr id="4" name="Google Shape;701;p38">
              <a:extLst>
                <a:ext uri="{FF2B5EF4-FFF2-40B4-BE49-F238E27FC236}">
                  <a16:creationId xmlns:a16="http://schemas.microsoft.com/office/drawing/2014/main" id="{DC9924D2-3E3A-D4C3-4678-444F1ABB41ED}"/>
                </a:ext>
              </a:extLst>
            </p:cNvPr>
            <p:cNvSpPr txBox="1"/>
            <p:nvPr/>
          </p:nvSpPr>
          <p:spPr>
            <a:xfrm>
              <a:off x="689200" y="1703575"/>
              <a:ext cx="2508000" cy="1477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dirty="0">
                  <a:latin typeface="Google Sans"/>
                  <a:ea typeface="Google Sans"/>
                  <a:cs typeface="Google Sans"/>
                  <a:sym typeface="Google Sans"/>
                </a:rPr>
                <a:t>Übersichtliche Informationen</a:t>
              </a:r>
              <a:endParaRPr sz="1200" dirty="0">
                <a:solidFill>
                  <a:srgbClr val="000000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200" dirty="0"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1200" dirty="0">
                  <a:latin typeface="Google Sans"/>
                  <a:ea typeface="Google Sans"/>
                  <a:cs typeface="Google Sans"/>
                  <a:sym typeface="Google Sans"/>
                </a:rPr>
                <a:t>Einfache Zusammenfassungen</a:t>
              </a:r>
              <a:endParaRPr sz="1200" dirty="0">
                <a:solidFill>
                  <a:srgbClr val="000000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200" dirty="0"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1200" dirty="0">
                  <a:latin typeface="Google Sans"/>
                  <a:ea typeface="Google Sans"/>
                  <a:cs typeface="Google Sans"/>
                  <a:sym typeface="Google Sans"/>
                </a:rPr>
                <a:t>KI kann Fehler machen. Klicken Sie auf die Links, um im Netz weitere Informationen zu finden.</a:t>
              </a:r>
              <a:endParaRPr sz="1200" dirty="0">
                <a:solidFill>
                  <a:srgbClr val="000000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5" name="Google Shape;702;p38">
              <a:extLst>
                <a:ext uri="{FF2B5EF4-FFF2-40B4-BE49-F238E27FC236}">
                  <a16:creationId xmlns:a16="http://schemas.microsoft.com/office/drawing/2014/main" id="{91CE2D6D-6139-345A-5978-DB6028BE3AA4}"/>
                </a:ext>
              </a:extLst>
            </p:cNvPr>
            <p:cNvSpPr/>
            <p:nvPr/>
          </p:nvSpPr>
          <p:spPr>
            <a:xfrm>
              <a:off x="588089" y="1841996"/>
              <a:ext cx="88800" cy="891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" name="Google Shape;703;p38">
              <a:extLst>
                <a:ext uri="{FF2B5EF4-FFF2-40B4-BE49-F238E27FC236}">
                  <a16:creationId xmlns:a16="http://schemas.microsoft.com/office/drawing/2014/main" id="{2C5145FA-535B-4DB0-6E6F-41E503600C6C}"/>
                </a:ext>
              </a:extLst>
            </p:cNvPr>
            <p:cNvSpPr/>
            <p:nvPr/>
          </p:nvSpPr>
          <p:spPr>
            <a:xfrm>
              <a:off x="588097" y="2209759"/>
              <a:ext cx="88800" cy="891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704;p38">
              <a:extLst>
                <a:ext uri="{FF2B5EF4-FFF2-40B4-BE49-F238E27FC236}">
                  <a16:creationId xmlns:a16="http://schemas.microsoft.com/office/drawing/2014/main" id="{6F173253-4AFD-E040-DF42-5B3994884FD3}"/>
                </a:ext>
              </a:extLst>
            </p:cNvPr>
            <p:cNvSpPr/>
            <p:nvPr/>
          </p:nvSpPr>
          <p:spPr>
            <a:xfrm>
              <a:off x="588089" y="2573621"/>
              <a:ext cx="88800" cy="891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" name="Google Shape;711;p39"/>
          <p:cNvSpPr/>
          <p:nvPr/>
        </p:nvSpPr>
        <p:spPr>
          <a:xfrm>
            <a:off x="4910400" y="584200"/>
            <a:ext cx="2844000" cy="3205500"/>
          </a:xfrm>
          <a:prstGeom prst="roundRect">
            <a:avLst>
              <a:gd name="adj" fmla="val 16667"/>
            </a:avLst>
          </a:prstGeom>
          <a:blipFill>
            <a:blip r:embed="rId4"/>
            <a:stretch>
              <a:fillRect l="-1" r="-101267"/>
            </a:stretch>
          </a:blipFill>
          <a:ln w="218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04700" tIns="104700" rIns="104700" bIns="104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4" name="Google Shape;724;p39"/>
          <p:cNvSpPr txBox="1"/>
          <p:nvPr/>
        </p:nvSpPr>
        <p:spPr>
          <a:xfrm>
            <a:off x="592150" y="1032350"/>
            <a:ext cx="3122700" cy="4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latin typeface="Google Sans"/>
                <a:ea typeface="Google Sans"/>
                <a:cs typeface="Google Sans"/>
                <a:sym typeface="Google Sans"/>
              </a:rPr>
              <a:t>Also…</a:t>
            </a:r>
            <a:endParaRPr sz="2800">
              <a:solidFill>
                <a:srgbClr val="000000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743" name="Google Shape;743;p39"/>
          <p:cNvSpPr/>
          <p:nvPr/>
        </p:nvSpPr>
        <p:spPr>
          <a:xfrm>
            <a:off x="592150" y="373950"/>
            <a:ext cx="12267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FCC40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4" name="Google Shape;744;p39"/>
          <p:cNvSpPr txBox="1"/>
          <p:nvPr/>
        </p:nvSpPr>
        <p:spPr>
          <a:xfrm>
            <a:off x="588101" y="465700"/>
            <a:ext cx="12267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Einführung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grpSp>
        <p:nvGrpSpPr>
          <p:cNvPr id="2" name="Google Shape;628;p34">
            <a:extLst>
              <a:ext uri="{FF2B5EF4-FFF2-40B4-BE49-F238E27FC236}">
                <a16:creationId xmlns:a16="http://schemas.microsoft.com/office/drawing/2014/main" id="{1859F594-2ECA-881D-55A9-6E2302C4A733}"/>
              </a:ext>
            </a:extLst>
          </p:cNvPr>
          <p:cNvGrpSpPr/>
          <p:nvPr/>
        </p:nvGrpSpPr>
        <p:grpSpPr>
          <a:xfrm>
            <a:off x="6564664" y="3391101"/>
            <a:ext cx="2143800" cy="1379100"/>
            <a:chOff x="5244675" y="3379675"/>
            <a:chExt cx="2143800" cy="1379100"/>
          </a:xfrm>
        </p:grpSpPr>
        <p:sp>
          <p:nvSpPr>
            <p:cNvPr id="4" name="Google Shape;629;p34">
              <a:extLst>
                <a:ext uri="{FF2B5EF4-FFF2-40B4-BE49-F238E27FC236}">
                  <a16:creationId xmlns:a16="http://schemas.microsoft.com/office/drawing/2014/main" id="{741048FB-79B8-8598-F3A1-1AC5AA7EF94A}"/>
                </a:ext>
              </a:extLst>
            </p:cNvPr>
            <p:cNvSpPr/>
            <p:nvPr/>
          </p:nvSpPr>
          <p:spPr>
            <a:xfrm>
              <a:off x="5244675" y="3379675"/>
              <a:ext cx="2143800" cy="1379100"/>
            </a:xfrm>
            <a:prstGeom prst="roundRect">
              <a:avLst>
                <a:gd name="adj" fmla="val 18535"/>
              </a:avLst>
            </a:prstGeom>
            <a:solidFill>
              <a:srgbClr val="FAFAFA"/>
            </a:solidFill>
            <a:ln>
              <a:noFill/>
            </a:ln>
            <a:effectLst>
              <a:outerShdw dist="190500" dir="81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182875" tIns="137150" rIns="182875" bIns="18287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00" b="1">
                <a:solidFill>
                  <a:srgbClr val="24262A"/>
                </a:solidFill>
                <a:latin typeface="Google Sans Text"/>
                <a:ea typeface="Google Sans Text"/>
                <a:cs typeface="Google Sans Text"/>
                <a:sym typeface="Google Sans Text"/>
              </a:endParaRPr>
            </a:p>
          </p:txBody>
        </p:sp>
        <p:sp>
          <p:nvSpPr>
            <p:cNvPr id="8" name="Google Shape;630;p34">
              <a:extLst>
                <a:ext uri="{FF2B5EF4-FFF2-40B4-BE49-F238E27FC236}">
                  <a16:creationId xmlns:a16="http://schemas.microsoft.com/office/drawing/2014/main" id="{A74ED5AB-F813-6A28-630C-FAC5ACFA2E6F}"/>
                </a:ext>
              </a:extLst>
            </p:cNvPr>
            <p:cNvSpPr/>
            <p:nvPr/>
          </p:nvSpPr>
          <p:spPr>
            <a:xfrm>
              <a:off x="5244675" y="3379675"/>
              <a:ext cx="2143800" cy="1379100"/>
            </a:xfrm>
            <a:prstGeom prst="flowChartAlternateProcess">
              <a:avLst/>
            </a:prstGeom>
            <a:solidFill>
              <a:srgbClr val="013668"/>
            </a:solidFill>
            <a:ln w="19050" cap="flat" cmpd="sng">
              <a:solidFill>
                <a:srgbClr val="59595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9" name="Google Shape;631;p34">
              <a:extLst>
                <a:ext uri="{FF2B5EF4-FFF2-40B4-BE49-F238E27FC236}">
                  <a16:creationId xmlns:a16="http://schemas.microsoft.com/office/drawing/2014/main" id="{31BEFCE3-5EDA-52AB-1D6F-8C5B48755DB0}"/>
                </a:ext>
              </a:extLst>
            </p:cNvPr>
            <p:cNvSpPr txBox="1"/>
            <p:nvPr/>
          </p:nvSpPr>
          <p:spPr>
            <a:xfrm>
              <a:off x="5836475" y="3589525"/>
              <a:ext cx="1551900" cy="959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FFFFFF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Ja</a:t>
              </a:r>
              <a:endParaRPr>
                <a:solidFill>
                  <a:srgbClr val="FFFFFF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00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100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dirty="0">
                  <a:solidFill>
                    <a:srgbClr val="FFFFFF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Nein</a:t>
              </a:r>
              <a:endParaRPr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10" name="Google Shape;632;p34">
              <a:extLst>
                <a:ext uri="{FF2B5EF4-FFF2-40B4-BE49-F238E27FC236}">
                  <a16:creationId xmlns:a16="http://schemas.microsoft.com/office/drawing/2014/main" id="{CE884375-A227-086A-E447-AD8DCEED282A}"/>
                </a:ext>
              </a:extLst>
            </p:cNvPr>
            <p:cNvSpPr/>
            <p:nvPr/>
          </p:nvSpPr>
          <p:spPr>
            <a:xfrm>
              <a:off x="5516889" y="3662752"/>
              <a:ext cx="307200" cy="308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633;p34">
              <a:extLst>
                <a:ext uri="{FF2B5EF4-FFF2-40B4-BE49-F238E27FC236}">
                  <a16:creationId xmlns:a16="http://schemas.microsoft.com/office/drawing/2014/main" id="{663F6416-8731-6981-9245-04D570F926C4}"/>
                </a:ext>
              </a:extLst>
            </p:cNvPr>
            <p:cNvSpPr/>
            <p:nvPr/>
          </p:nvSpPr>
          <p:spPr>
            <a:xfrm>
              <a:off x="5516889" y="4175966"/>
              <a:ext cx="307200" cy="308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634;p34">
              <a:extLst>
                <a:ext uri="{FF2B5EF4-FFF2-40B4-BE49-F238E27FC236}">
                  <a16:creationId xmlns:a16="http://schemas.microsoft.com/office/drawing/2014/main" id="{B10784EB-2A30-A427-B8A8-A04300E50C13}"/>
                </a:ext>
              </a:extLst>
            </p:cNvPr>
            <p:cNvSpPr txBox="1"/>
            <p:nvPr/>
          </p:nvSpPr>
          <p:spPr>
            <a:xfrm>
              <a:off x="5529600" y="3616853"/>
              <a:ext cx="2700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013668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A</a:t>
              </a:r>
              <a:endParaRPr dirty="0">
                <a:solidFill>
                  <a:srgbClr val="013668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13" name="Google Shape;635;p34">
              <a:extLst>
                <a:ext uri="{FF2B5EF4-FFF2-40B4-BE49-F238E27FC236}">
                  <a16:creationId xmlns:a16="http://schemas.microsoft.com/office/drawing/2014/main" id="{1F9E741F-B177-0F97-592B-E846391C611D}"/>
                </a:ext>
              </a:extLst>
            </p:cNvPr>
            <p:cNvSpPr txBox="1"/>
            <p:nvPr/>
          </p:nvSpPr>
          <p:spPr>
            <a:xfrm>
              <a:off x="5318300" y="4130077"/>
              <a:ext cx="7044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013668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B</a:t>
              </a:r>
              <a:endParaRPr dirty="0">
                <a:solidFill>
                  <a:srgbClr val="013668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</p:grpSp>
      <p:grpSp>
        <p:nvGrpSpPr>
          <p:cNvPr id="14" name="Google Shape;639;p34">
            <a:extLst>
              <a:ext uri="{FF2B5EF4-FFF2-40B4-BE49-F238E27FC236}">
                <a16:creationId xmlns:a16="http://schemas.microsoft.com/office/drawing/2014/main" id="{755D1615-4FF9-5D4E-DC73-FE9146E5CEDC}"/>
              </a:ext>
            </a:extLst>
          </p:cNvPr>
          <p:cNvGrpSpPr/>
          <p:nvPr/>
        </p:nvGrpSpPr>
        <p:grpSpPr>
          <a:xfrm>
            <a:off x="6564664" y="3391101"/>
            <a:ext cx="2143800" cy="1379100"/>
            <a:chOff x="5473275" y="2617675"/>
            <a:chExt cx="2143800" cy="1379100"/>
          </a:xfrm>
        </p:grpSpPr>
        <p:sp>
          <p:nvSpPr>
            <p:cNvPr id="15" name="Google Shape;640;p34">
              <a:extLst>
                <a:ext uri="{FF2B5EF4-FFF2-40B4-BE49-F238E27FC236}">
                  <a16:creationId xmlns:a16="http://schemas.microsoft.com/office/drawing/2014/main" id="{E1EEA2AF-3C4E-639D-4E53-9857324190E3}"/>
                </a:ext>
              </a:extLst>
            </p:cNvPr>
            <p:cNvSpPr/>
            <p:nvPr/>
          </p:nvSpPr>
          <p:spPr>
            <a:xfrm>
              <a:off x="5473275" y="2617675"/>
              <a:ext cx="2143800" cy="1379100"/>
            </a:xfrm>
            <a:prstGeom prst="roundRect">
              <a:avLst>
                <a:gd name="adj" fmla="val 18535"/>
              </a:avLst>
            </a:prstGeom>
            <a:solidFill>
              <a:srgbClr val="FAFAFA"/>
            </a:solidFill>
            <a:ln>
              <a:noFill/>
            </a:ln>
            <a:effectLst>
              <a:outerShdw dist="190500" dir="81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182875" tIns="137150" rIns="182875" bIns="18287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00" b="1">
                <a:solidFill>
                  <a:srgbClr val="24262A"/>
                </a:solidFill>
                <a:latin typeface="Google Sans Text"/>
                <a:ea typeface="Google Sans Text"/>
                <a:cs typeface="Google Sans Text"/>
                <a:sym typeface="Google Sans Text"/>
              </a:endParaRPr>
            </a:p>
          </p:txBody>
        </p:sp>
        <p:sp>
          <p:nvSpPr>
            <p:cNvPr id="16" name="Google Shape;641;p34">
              <a:extLst>
                <a:ext uri="{FF2B5EF4-FFF2-40B4-BE49-F238E27FC236}">
                  <a16:creationId xmlns:a16="http://schemas.microsoft.com/office/drawing/2014/main" id="{A38FB503-B178-D882-2689-1526FD339FD7}"/>
                </a:ext>
              </a:extLst>
            </p:cNvPr>
            <p:cNvSpPr/>
            <p:nvPr/>
          </p:nvSpPr>
          <p:spPr>
            <a:xfrm>
              <a:off x="5692675" y="3408150"/>
              <a:ext cx="414900" cy="414900"/>
            </a:xfrm>
            <a:prstGeom prst="ellipse">
              <a:avLst/>
            </a:prstGeom>
            <a:solidFill>
              <a:srgbClr val="34A8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FFFFFF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B</a:t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7" name="Google Shape;642;p34">
              <a:extLst>
                <a:ext uri="{FF2B5EF4-FFF2-40B4-BE49-F238E27FC236}">
                  <a16:creationId xmlns:a16="http://schemas.microsoft.com/office/drawing/2014/main" id="{F6C2EC47-45B6-C544-4989-CC49F99A769B}"/>
                </a:ext>
              </a:extLst>
            </p:cNvPr>
            <p:cNvSpPr/>
            <p:nvPr/>
          </p:nvSpPr>
          <p:spPr>
            <a:xfrm>
              <a:off x="5473275" y="2617675"/>
              <a:ext cx="2143800" cy="1379100"/>
            </a:xfrm>
            <a:prstGeom prst="flowChartAlternateProcess">
              <a:avLst/>
            </a:prstGeom>
            <a:solidFill>
              <a:srgbClr val="FFFFFF"/>
            </a:solidFill>
            <a:ln w="19050" cap="flat" cmpd="sng">
              <a:solidFill>
                <a:srgbClr val="59595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643;p34">
              <a:extLst>
                <a:ext uri="{FF2B5EF4-FFF2-40B4-BE49-F238E27FC236}">
                  <a16:creationId xmlns:a16="http://schemas.microsoft.com/office/drawing/2014/main" id="{41DC5C74-5956-4D46-989F-58A769BB73B2}"/>
                </a:ext>
              </a:extLst>
            </p:cNvPr>
            <p:cNvSpPr/>
            <p:nvPr/>
          </p:nvSpPr>
          <p:spPr>
            <a:xfrm>
              <a:off x="5745489" y="2900752"/>
              <a:ext cx="307200" cy="308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644;p34">
              <a:extLst>
                <a:ext uri="{FF2B5EF4-FFF2-40B4-BE49-F238E27FC236}">
                  <a16:creationId xmlns:a16="http://schemas.microsoft.com/office/drawing/2014/main" id="{F78686D4-6E51-AB98-282B-2EB4284F2BEA}"/>
                </a:ext>
              </a:extLst>
            </p:cNvPr>
            <p:cNvSpPr txBox="1"/>
            <p:nvPr/>
          </p:nvSpPr>
          <p:spPr>
            <a:xfrm>
              <a:off x="6065075" y="2827525"/>
              <a:ext cx="1551900" cy="959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D5D5D5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Ja</a:t>
              </a:r>
              <a:endParaRPr dirty="0">
                <a:solidFill>
                  <a:srgbClr val="D5D5D5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rgbClr val="000000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100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dirty="0">
                  <a:solidFill>
                    <a:srgbClr val="013668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Nein</a:t>
              </a:r>
              <a:endParaRPr dirty="0">
                <a:solidFill>
                  <a:srgbClr val="013668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20" name="Google Shape;645;p34">
              <a:extLst>
                <a:ext uri="{FF2B5EF4-FFF2-40B4-BE49-F238E27FC236}">
                  <a16:creationId xmlns:a16="http://schemas.microsoft.com/office/drawing/2014/main" id="{A0B0FBBA-7F46-A39E-89F4-5D52FF456411}"/>
                </a:ext>
              </a:extLst>
            </p:cNvPr>
            <p:cNvSpPr/>
            <p:nvPr/>
          </p:nvSpPr>
          <p:spPr>
            <a:xfrm>
              <a:off x="5692675" y="3363516"/>
              <a:ext cx="414900" cy="414900"/>
            </a:xfrm>
            <a:prstGeom prst="ellipse">
              <a:avLst/>
            </a:prstGeom>
            <a:solidFill>
              <a:srgbClr val="01366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FFFFFF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B</a:t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21" name="Google Shape;646;p34">
              <a:extLst>
                <a:ext uri="{FF2B5EF4-FFF2-40B4-BE49-F238E27FC236}">
                  <a16:creationId xmlns:a16="http://schemas.microsoft.com/office/drawing/2014/main" id="{8588A4DF-8FCC-E333-800C-1A8C521A4231}"/>
                </a:ext>
              </a:extLst>
            </p:cNvPr>
            <p:cNvSpPr/>
            <p:nvPr/>
          </p:nvSpPr>
          <p:spPr>
            <a:xfrm>
              <a:off x="5741772" y="2896594"/>
              <a:ext cx="307200" cy="308400"/>
            </a:xfrm>
            <a:prstGeom prst="ellipse">
              <a:avLst/>
            </a:prstGeom>
            <a:solidFill>
              <a:srgbClr val="D5D5D5"/>
            </a:solidFill>
            <a:ln w="19050" cap="flat" cmpd="sng">
              <a:solidFill>
                <a:srgbClr val="D5D5D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647;p34">
              <a:extLst>
                <a:ext uri="{FF2B5EF4-FFF2-40B4-BE49-F238E27FC236}">
                  <a16:creationId xmlns:a16="http://schemas.microsoft.com/office/drawing/2014/main" id="{194AE088-B6EB-F118-4073-5C7732B0A6AD}"/>
                </a:ext>
              </a:extLst>
            </p:cNvPr>
            <p:cNvSpPr txBox="1"/>
            <p:nvPr/>
          </p:nvSpPr>
          <p:spPr>
            <a:xfrm>
              <a:off x="5745500" y="2850709"/>
              <a:ext cx="2700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FFFFFF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A</a:t>
              </a:r>
              <a:endParaRPr>
                <a:solidFill>
                  <a:srgbClr val="FFFFFF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</p:grpSp>
      <p:pic>
        <p:nvPicPr>
          <p:cNvPr id="3" name="Grafik 2">
            <a:extLst>
              <a:ext uri="{FF2B5EF4-FFF2-40B4-BE49-F238E27FC236}">
                <a16:creationId xmlns:a16="http://schemas.microsoft.com/office/drawing/2014/main" id="{EFE9312E-26E3-F9A8-AEC5-6CAFCC2E651C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8308" t="4239" r="2565" b="-4239"/>
          <a:stretch>
            <a:fillRect/>
          </a:stretch>
        </p:blipFill>
        <p:spPr>
          <a:xfrm rot="21095748">
            <a:off x="1217990" y="1748879"/>
            <a:ext cx="2664000" cy="2147278"/>
          </a:xfrm>
          <a:prstGeom prst="rect">
            <a:avLst/>
          </a:prstGeom>
        </p:spPr>
      </p:pic>
      <p:sp>
        <p:nvSpPr>
          <p:cNvPr id="23" name="Google Shape;657;p35">
            <a:extLst>
              <a:ext uri="{FF2B5EF4-FFF2-40B4-BE49-F238E27FC236}">
                <a16:creationId xmlns:a16="http://schemas.microsoft.com/office/drawing/2014/main" id="{63D4D8BB-EC2B-89F5-BF2B-8037675C7571}"/>
              </a:ext>
            </a:extLst>
          </p:cNvPr>
          <p:cNvSpPr txBox="1"/>
          <p:nvPr/>
        </p:nvSpPr>
        <p:spPr>
          <a:xfrm>
            <a:off x="845470" y="1841538"/>
            <a:ext cx="2227929" cy="317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50" dirty="0">
                <a:solidFill>
                  <a:schemeClr val="tx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Ist dieser Beitrag so korrekt? </a:t>
            </a:r>
            <a:endParaRPr sz="1350" dirty="0">
              <a:solidFill>
                <a:schemeClr val="tx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060A94F2-40B1-A8C2-20B1-0651F0BA9104}"/>
              </a:ext>
            </a:extLst>
          </p:cNvPr>
          <p:cNvGrpSpPr/>
          <p:nvPr/>
        </p:nvGrpSpPr>
        <p:grpSpPr>
          <a:xfrm>
            <a:off x="588521" y="1687630"/>
            <a:ext cx="2682900" cy="572100"/>
            <a:chOff x="588521" y="1687630"/>
            <a:chExt cx="2682900" cy="572100"/>
          </a:xfrm>
        </p:grpSpPr>
        <p:sp>
          <p:nvSpPr>
            <p:cNvPr id="25" name="Google Shape;656;p35">
              <a:extLst>
                <a:ext uri="{FF2B5EF4-FFF2-40B4-BE49-F238E27FC236}">
                  <a16:creationId xmlns:a16="http://schemas.microsoft.com/office/drawing/2014/main" id="{8FC3BE63-68D3-259F-0A0A-D567B2BAD9DF}"/>
                </a:ext>
              </a:extLst>
            </p:cNvPr>
            <p:cNvSpPr/>
            <p:nvPr/>
          </p:nvSpPr>
          <p:spPr>
            <a:xfrm>
              <a:off x="588521" y="1687630"/>
              <a:ext cx="2682900" cy="572100"/>
            </a:xfrm>
            <a:prstGeom prst="roundRect">
              <a:avLst>
                <a:gd name="adj" fmla="val 50000"/>
              </a:avLst>
            </a:prstGeom>
            <a:solidFill>
              <a:schemeClr val="lt1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" name="Google Shape;657;p35">
              <a:extLst>
                <a:ext uri="{FF2B5EF4-FFF2-40B4-BE49-F238E27FC236}">
                  <a16:creationId xmlns:a16="http://schemas.microsoft.com/office/drawing/2014/main" id="{35AD3EF7-C8B0-A299-F6A1-4C3E6EF7D854}"/>
                </a:ext>
              </a:extLst>
            </p:cNvPr>
            <p:cNvSpPr txBox="1"/>
            <p:nvPr/>
          </p:nvSpPr>
          <p:spPr>
            <a:xfrm>
              <a:off x="845470" y="1841538"/>
              <a:ext cx="2227929" cy="3174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350" dirty="0">
                  <a:solidFill>
                    <a:schemeClr val="tx1"/>
                  </a:solidFill>
                  <a:latin typeface="Google Sans Medium"/>
                  <a:ea typeface="Google Sans Medium"/>
                  <a:cs typeface="Google Sans Medium"/>
                  <a:sym typeface="Google Sans Medium"/>
                </a:rPr>
                <a:t>Ist dieser Beitrag so korrekt? </a:t>
              </a:r>
              <a:endParaRPr sz="1350" dirty="0">
                <a:solidFill>
                  <a:schemeClr val="tx1"/>
                </a:solidFill>
                <a:latin typeface="Google Sans Medium"/>
                <a:ea typeface="Google Sans Medium"/>
                <a:cs typeface="Google Sans Medium"/>
                <a:sym typeface="Google Sans Medium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E627B3C9-B701-2D33-D8E5-D76BEE13995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8308" t="4239" r="2565" b="-4239"/>
          <a:stretch>
            <a:fillRect/>
          </a:stretch>
        </p:blipFill>
        <p:spPr>
          <a:xfrm rot="21342455">
            <a:off x="1821832" y="2283714"/>
            <a:ext cx="2664000" cy="2147278"/>
          </a:xfrm>
          <a:prstGeom prst="rect">
            <a:avLst/>
          </a:prstGeom>
        </p:spPr>
      </p:pic>
      <p:pic>
        <p:nvPicPr>
          <p:cNvPr id="749" name="Google Shape;749;p40"/>
          <p:cNvPicPr preferRelativeResize="0"/>
          <p:nvPr/>
        </p:nvPicPr>
        <p:blipFill rotWithShape="1">
          <a:blip r:embed="rId4">
            <a:alphaModFix/>
          </a:blip>
          <a:srcRect l="8508" t="1644" b="3855"/>
          <a:stretch/>
        </p:blipFill>
        <p:spPr>
          <a:xfrm>
            <a:off x="4372350" y="536950"/>
            <a:ext cx="4179300" cy="28770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21212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750" name="Google Shape;750;p40"/>
          <p:cNvSpPr/>
          <p:nvPr/>
        </p:nvSpPr>
        <p:spPr>
          <a:xfrm>
            <a:off x="592150" y="373950"/>
            <a:ext cx="12267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1" name="Google Shape;751;p40"/>
          <p:cNvSpPr txBox="1"/>
          <p:nvPr/>
        </p:nvSpPr>
        <p:spPr>
          <a:xfrm>
            <a:off x="588101" y="465700"/>
            <a:ext cx="12267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Einführung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752" name="Google Shape;752;p40"/>
          <p:cNvSpPr/>
          <p:nvPr/>
        </p:nvSpPr>
        <p:spPr>
          <a:xfrm>
            <a:off x="4747525" y="2786725"/>
            <a:ext cx="3485100" cy="1534200"/>
          </a:xfrm>
          <a:prstGeom prst="flowChartAlternateProcess">
            <a:avLst/>
          </a:prstGeom>
          <a:solidFill>
            <a:srgbClr val="FFFFFF"/>
          </a:solidFill>
          <a:ln w="19050" cap="flat" cmpd="sng">
            <a:solidFill>
              <a:srgbClr val="013668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22850" tIns="122850" rIns="122850" bIns="1228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4" name="Google Shape;754;p40"/>
          <p:cNvSpPr txBox="1"/>
          <p:nvPr/>
        </p:nvSpPr>
        <p:spPr>
          <a:xfrm>
            <a:off x="5018800" y="2993100"/>
            <a:ext cx="3092700" cy="111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2850" tIns="122850" rIns="122850" bIns="1228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81" dirty="0">
                <a:solidFill>
                  <a:srgbClr val="013668"/>
                </a:solidFill>
                <a:latin typeface="Google Sans"/>
                <a:ea typeface="Google Sans"/>
                <a:cs typeface="Google Sans"/>
                <a:sym typeface="Google Sans"/>
              </a:rPr>
              <a:t>Eine Methode namens</a:t>
            </a:r>
            <a:endParaRPr sz="1881" dirty="0">
              <a:solidFill>
                <a:srgbClr val="013668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81" dirty="0">
              <a:solidFill>
                <a:srgbClr val="4285F4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81" dirty="0">
                <a:solidFill>
                  <a:srgbClr val="013668"/>
                </a:solidFill>
                <a:latin typeface="Google Sans"/>
                <a:ea typeface="Google Sans"/>
                <a:cs typeface="Google Sans"/>
                <a:sym typeface="Google Sans"/>
              </a:rPr>
              <a:t>hilft beim Einordnen.</a:t>
            </a:r>
            <a:endParaRPr sz="1881" dirty="0">
              <a:solidFill>
                <a:srgbClr val="013668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755" name="Google Shape;755;p40"/>
          <p:cNvSpPr/>
          <p:nvPr/>
        </p:nvSpPr>
        <p:spPr>
          <a:xfrm>
            <a:off x="588100" y="1377625"/>
            <a:ext cx="3175800" cy="1227300"/>
          </a:xfrm>
          <a:prstGeom prst="flowChartAlternateProcess">
            <a:avLst/>
          </a:prstGeom>
          <a:solidFill>
            <a:srgbClr val="FFFFFF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22850" tIns="122850" rIns="122850" bIns="1228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6" name="Google Shape;756;p40"/>
          <p:cNvSpPr txBox="1"/>
          <p:nvPr/>
        </p:nvSpPr>
        <p:spPr>
          <a:xfrm>
            <a:off x="737326" y="1577725"/>
            <a:ext cx="3047400" cy="82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2850" tIns="122850" rIns="122850" bIns="1228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81">
                <a:solidFill>
                  <a:srgbClr val="010101"/>
                </a:solidFill>
                <a:latin typeface="Google Sans"/>
                <a:ea typeface="Google Sans"/>
                <a:cs typeface="Google Sans"/>
                <a:sym typeface="Google Sans"/>
              </a:rPr>
              <a:t>Und wenn wir es genauer wissen wollen?</a:t>
            </a:r>
            <a:endParaRPr sz="1881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757" name="Google Shape;757;p40"/>
          <p:cNvSpPr/>
          <p:nvPr/>
        </p:nvSpPr>
        <p:spPr>
          <a:xfrm>
            <a:off x="5151792" y="3427529"/>
            <a:ext cx="272700" cy="242700"/>
          </a:xfrm>
          <a:prstGeom prst="roundRect">
            <a:avLst>
              <a:gd name="adj" fmla="val 24503"/>
            </a:avLst>
          </a:prstGeom>
          <a:solidFill>
            <a:srgbClr val="FFFFFF"/>
          </a:solidFill>
          <a:ln w="145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3175" tIns="23175" rIns="23175" bIns="231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99">
                <a:solidFill>
                  <a:srgbClr val="EA4335"/>
                </a:solidFill>
                <a:latin typeface="Google Sans"/>
                <a:ea typeface="Google Sans"/>
                <a:cs typeface="Google Sans"/>
                <a:sym typeface="Google Sans"/>
              </a:rPr>
              <a:t>S</a:t>
            </a:r>
            <a:endParaRPr sz="1799">
              <a:solidFill>
                <a:srgbClr val="EA4335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758" name="Google Shape;758;p40"/>
          <p:cNvSpPr/>
          <p:nvPr/>
        </p:nvSpPr>
        <p:spPr>
          <a:xfrm>
            <a:off x="5471882" y="3427529"/>
            <a:ext cx="272700" cy="242700"/>
          </a:xfrm>
          <a:prstGeom prst="roundRect">
            <a:avLst>
              <a:gd name="adj" fmla="val 24503"/>
            </a:avLst>
          </a:prstGeom>
          <a:solidFill>
            <a:srgbClr val="FFFFFF"/>
          </a:solidFill>
          <a:ln w="145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3175" tIns="23175" rIns="23175" bIns="231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99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rPr>
              <a:t>I</a:t>
            </a:r>
            <a:endParaRPr sz="1799">
              <a:solidFill>
                <a:srgbClr val="4285F4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759" name="Google Shape;759;p40"/>
          <p:cNvSpPr/>
          <p:nvPr/>
        </p:nvSpPr>
        <p:spPr>
          <a:xfrm>
            <a:off x="5791972" y="3408119"/>
            <a:ext cx="272700" cy="278100"/>
          </a:xfrm>
          <a:prstGeom prst="roundRect">
            <a:avLst>
              <a:gd name="adj" fmla="val 24503"/>
            </a:avLst>
          </a:prstGeom>
          <a:solidFill>
            <a:srgbClr val="FFFFFF"/>
          </a:solidFill>
          <a:ln w="145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3175" tIns="23175" rIns="23175" bIns="231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99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rPr>
              <a:t>F</a:t>
            </a:r>
            <a:endParaRPr sz="1799">
              <a:solidFill>
                <a:srgbClr val="4285F4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760" name="Google Shape;760;p40"/>
          <p:cNvSpPr/>
          <p:nvPr/>
        </p:nvSpPr>
        <p:spPr>
          <a:xfrm>
            <a:off x="6112051" y="3408119"/>
            <a:ext cx="272700" cy="278100"/>
          </a:xfrm>
          <a:prstGeom prst="roundRect">
            <a:avLst>
              <a:gd name="adj" fmla="val 24503"/>
            </a:avLst>
          </a:prstGeom>
          <a:solidFill>
            <a:srgbClr val="FFFFFF"/>
          </a:solidFill>
          <a:ln w="145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3175" tIns="23175" rIns="23175" bIns="231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99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rPr>
              <a:t>T</a:t>
            </a:r>
            <a:endParaRPr sz="1799">
              <a:solidFill>
                <a:srgbClr val="4285F4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7DBA230C-FAEB-CE62-FA9D-96582CAB7C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4580" y="2122572"/>
            <a:ext cx="1381227" cy="2844446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D4A0FF39-7EDC-0E19-177E-703B3EA8C3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2015" y="1112911"/>
            <a:ext cx="2272642" cy="880044"/>
          </a:xfrm>
          <a:prstGeom prst="rect">
            <a:avLst/>
          </a:prstGeom>
        </p:spPr>
      </p:pic>
      <p:sp>
        <p:nvSpPr>
          <p:cNvPr id="766" name="Google Shape;766;p41"/>
          <p:cNvSpPr txBox="1"/>
          <p:nvPr/>
        </p:nvSpPr>
        <p:spPr>
          <a:xfrm>
            <a:off x="341586" y="-266700"/>
            <a:ext cx="1200618" cy="2723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500" dirty="0">
                <a:solidFill>
                  <a:srgbClr val="00E281"/>
                </a:solidFill>
                <a:latin typeface="Google Sans"/>
                <a:ea typeface="Google Sans"/>
                <a:cs typeface="Google Sans"/>
                <a:sym typeface="Google Sans"/>
              </a:rPr>
              <a:t>2</a:t>
            </a:r>
            <a:endParaRPr sz="16500" dirty="0">
              <a:solidFill>
                <a:srgbClr val="00E28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767" name="Google Shape;767;p41"/>
          <p:cNvSpPr txBox="1"/>
          <p:nvPr/>
        </p:nvSpPr>
        <p:spPr>
          <a:xfrm>
            <a:off x="4675676" y="1483450"/>
            <a:ext cx="3241200" cy="4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rPr>
              <a:t>In vier Schritten </a:t>
            </a:r>
            <a:endParaRPr sz="170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rPr>
              <a:t>zum vollen Überblick</a:t>
            </a:r>
            <a:endParaRPr sz="170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70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768" name="Google Shape;768;p41"/>
          <p:cNvSpPr txBox="1"/>
          <p:nvPr/>
        </p:nvSpPr>
        <p:spPr>
          <a:xfrm>
            <a:off x="572000" y="4713343"/>
            <a:ext cx="4667100" cy="2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" dirty="0">
                <a:solidFill>
                  <a:srgbClr val="ADADAD"/>
                </a:solidFill>
                <a:latin typeface="Google Sans"/>
                <a:ea typeface="Google Sans"/>
                <a:cs typeface="Google Sans"/>
                <a:sym typeface="Google Sans"/>
              </a:rPr>
              <a:t>Bild: Griechische Nationalbibliothek, Getty Images.</a:t>
            </a:r>
            <a:endParaRPr sz="500" dirty="0">
              <a:solidFill>
                <a:srgbClr val="ADADAD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769" name="Google Shape;769;p41"/>
          <p:cNvSpPr/>
          <p:nvPr/>
        </p:nvSpPr>
        <p:spPr>
          <a:xfrm>
            <a:off x="572000" y="2283900"/>
            <a:ext cx="3999900" cy="2343900"/>
          </a:xfrm>
          <a:prstGeom prst="roundRect">
            <a:avLst>
              <a:gd name="adj" fmla="val 18535"/>
            </a:avLst>
          </a:prstGeom>
          <a:solidFill>
            <a:srgbClr val="FAFAFA"/>
          </a:solidFill>
          <a:ln>
            <a:noFill/>
          </a:ln>
          <a:effectLst>
            <a:outerShdw dist="190500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82875" tIns="137150" rIns="182875" bIns="18287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>
              <a:solidFill>
                <a:srgbClr val="24262A"/>
              </a:solidFill>
              <a:latin typeface="Google Sans Text"/>
              <a:ea typeface="Google Sans Text"/>
              <a:cs typeface="Google Sans Text"/>
              <a:sym typeface="Google Sans Text"/>
            </a:endParaRPr>
          </a:p>
        </p:txBody>
      </p:sp>
      <p:pic>
        <p:nvPicPr>
          <p:cNvPr id="770" name="Google Shape;770;p41"/>
          <p:cNvPicPr preferRelativeResize="0"/>
          <p:nvPr/>
        </p:nvPicPr>
        <p:blipFill rotWithShape="1">
          <a:blip r:embed="rId5">
            <a:alphaModFix/>
          </a:blip>
          <a:srcRect t="36089" b="24852"/>
          <a:stretch/>
        </p:blipFill>
        <p:spPr>
          <a:xfrm flipH="1">
            <a:off x="572100" y="2283900"/>
            <a:ext cx="3999900" cy="23439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772" name="Google Shape;772;p41"/>
          <p:cNvSpPr/>
          <p:nvPr/>
        </p:nvSpPr>
        <p:spPr>
          <a:xfrm>
            <a:off x="576975" y="937850"/>
            <a:ext cx="2273400" cy="434700"/>
          </a:xfrm>
          <a:prstGeom prst="roundRect">
            <a:avLst>
              <a:gd name="adj" fmla="val 50000"/>
            </a:avLst>
          </a:prstGeom>
          <a:solidFill>
            <a:schemeClr val="lt1"/>
          </a:solidFill>
          <a:ln w="19050" cap="flat" cmpd="sng">
            <a:solidFill>
              <a:srgbClr val="00E28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4"/>
              </a:solidFill>
            </a:endParaRPr>
          </a:p>
        </p:txBody>
      </p:sp>
      <p:sp>
        <p:nvSpPr>
          <p:cNvPr id="773" name="Google Shape;773;p41"/>
          <p:cNvSpPr txBox="1"/>
          <p:nvPr/>
        </p:nvSpPr>
        <p:spPr>
          <a:xfrm>
            <a:off x="798945" y="1061072"/>
            <a:ext cx="1842600" cy="17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50" dirty="0">
                <a:solidFill>
                  <a:schemeClr val="tx1"/>
                </a:solidFill>
                <a:latin typeface="Google Sans"/>
                <a:ea typeface="Google Sans"/>
                <a:cs typeface="Google Sans"/>
                <a:sym typeface="Google Sans"/>
              </a:rPr>
              <a:t>Die SIFT-Methode</a:t>
            </a:r>
            <a:endParaRPr sz="1250" dirty="0">
              <a:solidFill>
                <a:schemeClr val="tx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50" dirty="0">
              <a:solidFill>
                <a:srgbClr val="EA4335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" name="Google Shape;778;p42"/>
          <p:cNvSpPr/>
          <p:nvPr/>
        </p:nvSpPr>
        <p:spPr>
          <a:xfrm>
            <a:off x="1288725" y="1115775"/>
            <a:ext cx="6566700" cy="3316200"/>
          </a:xfrm>
          <a:prstGeom prst="flowChartAlternateProcess">
            <a:avLst/>
          </a:prstGeom>
          <a:solidFill>
            <a:srgbClr val="FFFFFF"/>
          </a:solidFill>
          <a:ln w="19050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79" name="Google Shape;779;p42" title="SIFT Roller 2.gif"/>
          <p:cNvPicPr preferRelativeResize="0"/>
          <p:nvPr/>
        </p:nvPicPr>
        <p:blipFill rotWithShape="1">
          <a:blip r:embed="rId3">
            <a:alphaModFix/>
          </a:blip>
          <a:srcRect l="10286" t="40352" r="9790" b="23663"/>
          <a:stretch/>
        </p:blipFill>
        <p:spPr>
          <a:xfrm>
            <a:off x="1566275" y="1370800"/>
            <a:ext cx="6018725" cy="2709725"/>
          </a:xfrm>
          <a:prstGeom prst="rect">
            <a:avLst/>
          </a:prstGeom>
          <a:noFill/>
          <a:ln>
            <a:noFill/>
          </a:ln>
        </p:spPr>
      </p:pic>
      <p:sp>
        <p:nvSpPr>
          <p:cNvPr id="780" name="Google Shape;780;p42"/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E28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1" name="Google Shape;781;p42"/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Die SIFT-Methode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" name="Google Shape;786;p43"/>
          <p:cNvSpPr/>
          <p:nvPr/>
        </p:nvSpPr>
        <p:spPr>
          <a:xfrm>
            <a:off x="1288725" y="1115775"/>
            <a:ext cx="6566700" cy="3316200"/>
          </a:xfrm>
          <a:prstGeom prst="flowChartAlternateProcess">
            <a:avLst/>
          </a:prstGeom>
          <a:solidFill>
            <a:srgbClr val="FFFFFF"/>
          </a:solidFill>
          <a:ln w="19050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7" name="Google Shape;787;p43"/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E28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8" name="Google Shape;788;p43"/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Die SIFT-Methode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pic>
        <p:nvPicPr>
          <p:cNvPr id="789" name="Google Shape;789;p43" title="Group 24.png"/>
          <p:cNvPicPr preferRelativeResize="0"/>
          <p:nvPr/>
        </p:nvPicPr>
        <p:blipFill rotWithShape="1">
          <a:blip r:embed="rId3">
            <a:alphaModFix/>
          </a:blip>
          <a:srcRect r="5508"/>
          <a:stretch/>
        </p:blipFill>
        <p:spPr>
          <a:xfrm>
            <a:off x="1760250" y="1774050"/>
            <a:ext cx="5623649" cy="1595399"/>
          </a:xfrm>
          <a:prstGeom prst="rect">
            <a:avLst/>
          </a:prstGeom>
          <a:noFill/>
          <a:ln>
            <a:noFill/>
          </a:ln>
        </p:spPr>
      </p:pic>
      <p:sp>
        <p:nvSpPr>
          <p:cNvPr id="790" name="Google Shape;790;p43"/>
          <p:cNvSpPr/>
          <p:nvPr/>
        </p:nvSpPr>
        <p:spPr>
          <a:xfrm rot="10800000" flipH="1">
            <a:off x="3037600" y="1361125"/>
            <a:ext cx="4577100" cy="2431500"/>
          </a:xfrm>
          <a:prstGeom prst="rect">
            <a:avLst/>
          </a:prstGeom>
          <a:solidFill>
            <a:srgbClr val="FFFFFF">
              <a:alpha val="886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IFT 1_Deutsch_720p">
            <a:hlinkClick r:id="" action="ppaction://media"/>
            <a:extLst>
              <a:ext uri="{FF2B5EF4-FFF2-40B4-BE49-F238E27FC236}">
                <a16:creationId xmlns:a16="http://schemas.microsoft.com/office/drawing/2014/main" id="{13BED5A3-3DC4-F4E1-0D2D-36ED9B32148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0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0" name="Google Shape;800;p45"/>
          <p:cNvSpPr/>
          <p:nvPr/>
        </p:nvSpPr>
        <p:spPr>
          <a:xfrm>
            <a:off x="1288725" y="1115775"/>
            <a:ext cx="6566700" cy="3316200"/>
          </a:xfrm>
          <a:prstGeom prst="flowChartAlternateProcess">
            <a:avLst/>
          </a:prstGeom>
          <a:solidFill>
            <a:srgbClr val="FFFFFF"/>
          </a:solidFill>
          <a:ln w="19050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1" name="Google Shape;801;p45"/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34A85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2" name="Google Shape;802;p45"/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Die SIFT-Methode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pic>
        <p:nvPicPr>
          <p:cNvPr id="803" name="Google Shape;803;p45" title="Group 24.png"/>
          <p:cNvPicPr preferRelativeResize="0"/>
          <p:nvPr/>
        </p:nvPicPr>
        <p:blipFill rotWithShape="1">
          <a:blip r:embed="rId3">
            <a:alphaModFix/>
          </a:blip>
          <a:srcRect r="5508"/>
          <a:stretch/>
        </p:blipFill>
        <p:spPr>
          <a:xfrm>
            <a:off x="1760250" y="1774050"/>
            <a:ext cx="5623649" cy="1595399"/>
          </a:xfrm>
          <a:prstGeom prst="rect">
            <a:avLst/>
          </a:prstGeom>
          <a:noFill/>
          <a:ln>
            <a:noFill/>
          </a:ln>
        </p:spPr>
      </p:pic>
      <p:sp>
        <p:nvSpPr>
          <p:cNvPr id="804" name="Google Shape;804;p45"/>
          <p:cNvSpPr/>
          <p:nvPr/>
        </p:nvSpPr>
        <p:spPr>
          <a:xfrm rot="10800000" flipH="1">
            <a:off x="4392975" y="1361125"/>
            <a:ext cx="3221700" cy="2431500"/>
          </a:xfrm>
          <a:prstGeom prst="rect">
            <a:avLst/>
          </a:prstGeom>
          <a:solidFill>
            <a:srgbClr val="FFFFFF">
              <a:alpha val="886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5" name="Google Shape;805;p45"/>
          <p:cNvSpPr/>
          <p:nvPr/>
        </p:nvSpPr>
        <p:spPr>
          <a:xfrm rot="10800000" flipH="1">
            <a:off x="1528575" y="1361125"/>
            <a:ext cx="1507800" cy="2431500"/>
          </a:xfrm>
          <a:prstGeom prst="rect">
            <a:avLst/>
          </a:prstGeom>
          <a:solidFill>
            <a:srgbClr val="FFFFFF">
              <a:alpha val="886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IFT 2_Deutsch_720p">
            <a:hlinkClick r:id="" action="ppaction://media"/>
            <a:extLst>
              <a:ext uri="{FF2B5EF4-FFF2-40B4-BE49-F238E27FC236}">
                <a16:creationId xmlns:a16="http://schemas.microsoft.com/office/drawing/2014/main" id="{857F29E8-09FC-788B-A213-1A30F41C0B2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787;p43">
            <a:extLst>
              <a:ext uri="{FF2B5EF4-FFF2-40B4-BE49-F238E27FC236}">
                <a16:creationId xmlns:a16="http://schemas.microsoft.com/office/drawing/2014/main" id="{F641F45B-F1D6-6D75-C8D5-8DC21903E3BC}"/>
              </a:ext>
            </a:extLst>
          </p:cNvPr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E28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5" name="Google Shape;815;p47"/>
          <p:cNvSpPr/>
          <p:nvPr/>
        </p:nvSpPr>
        <p:spPr>
          <a:xfrm>
            <a:off x="1288650" y="1115775"/>
            <a:ext cx="6709800" cy="3316200"/>
          </a:xfrm>
          <a:prstGeom prst="flowChartAlternateProcess">
            <a:avLst/>
          </a:prstGeom>
          <a:solidFill>
            <a:srgbClr val="FFFFFF"/>
          </a:solidFill>
          <a:ln w="19050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7" name="Google Shape;817;p47"/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Die SIFT-Methode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pic>
        <p:nvPicPr>
          <p:cNvPr id="818" name="Google Shape;818;p47" title="Group 24.png"/>
          <p:cNvPicPr preferRelativeResize="0"/>
          <p:nvPr/>
        </p:nvPicPr>
        <p:blipFill rotWithShape="1">
          <a:blip r:embed="rId3">
            <a:alphaModFix/>
          </a:blip>
          <a:srcRect r="5508"/>
          <a:stretch/>
        </p:blipFill>
        <p:spPr>
          <a:xfrm>
            <a:off x="1760175" y="1774050"/>
            <a:ext cx="5623649" cy="1595399"/>
          </a:xfrm>
          <a:prstGeom prst="rect">
            <a:avLst/>
          </a:prstGeom>
          <a:noFill/>
          <a:ln>
            <a:noFill/>
          </a:ln>
        </p:spPr>
      </p:pic>
      <p:sp>
        <p:nvSpPr>
          <p:cNvPr id="819" name="Google Shape;819;p47"/>
          <p:cNvSpPr/>
          <p:nvPr/>
        </p:nvSpPr>
        <p:spPr>
          <a:xfrm rot="10800000" flipH="1">
            <a:off x="5708050" y="1361125"/>
            <a:ext cx="1906500" cy="2431500"/>
          </a:xfrm>
          <a:prstGeom prst="rect">
            <a:avLst/>
          </a:prstGeom>
          <a:solidFill>
            <a:srgbClr val="FFFFFF">
              <a:alpha val="886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0" name="Google Shape;820;p47"/>
          <p:cNvSpPr/>
          <p:nvPr/>
        </p:nvSpPr>
        <p:spPr>
          <a:xfrm rot="10800000" flipH="1">
            <a:off x="1659350" y="1361125"/>
            <a:ext cx="2734800" cy="2431500"/>
          </a:xfrm>
          <a:prstGeom prst="rect">
            <a:avLst/>
          </a:prstGeom>
          <a:solidFill>
            <a:srgbClr val="FFFFFF">
              <a:alpha val="886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Grafik 29">
            <a:extLst>
              <a:ext uri="{FF2B5EF4-FFF2-40B4-BE49-F238E27FC236}">
                <a16:creationId xmlns:a16="http://schemas.microsoft.com/office/drawing/2014/main" id="{EBD23FE8-059D-2C3A-54F4-90602A7E1E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8557" y="1432091"/>
            <a:ext cx="2272642" cy="880044"/>
          </a:xfrm>
          <a:prstGeom prst="rect">
            <a:avLst/>
          </a:prstGeom>
        </p:spPr>
      </p:pic>
      <p:sp>
        <p:nvSpPr>
          <p:cNvPr id="562" name="Google Shape;562;p30"/>
          <p:cNvSpPr txBox="1"/>
          <p:nvPr/>
        </p:nvSpPr>
        <p:spPr>
          <a:xfrm>
            <a:off x="572000" y="152400"/>
            <a:ext cx="1465500" cy="4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solidFill>
                  <a:srgbClr val="000000"/>
                </a:solidFill>
                <a:latin typeface="Google Sans"/>
                <a:ea typeface="Google Sans"/>
                <a:cs typeface="Google Sans"/>
                <a:sym typeface="Google Sans"/>
              </a:rPr>
              <a:t>Agenda</a:t>
            </a:r>
            <a:endParaRPr sz="2800" dirty="0">
              <a:solidFill>
                <a:srgbClr val="000000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pic>
        <p:nvPicPr>
          <p:cNvPr id="27" name="Grafik 26">
            <a:extLst>
              <a:ext uri="{FF2B5EF4-FFF2-40B4-BE49-F238E27FC236}">
                <a16:creationId xmlns:a16="http://schemas.microsoft.com/office/drawing/2014/main" id="{6BDAB472-39A5-AD20-902A-92DFB76170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2979" y="582502"/>
            <a:ext cx="2579864" cy="2051938"/>
          </a:xfrm>
          <a:prstGeom prst="rect">
            <a:avLst/>
          </a:prstGeom>
        </p:spPr>
      </p:pic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2E5B4462-7F13-4D02-58D2-599B426FB571}"/>
              </a:ext>
            </a:extLst>
          </p:cNvPr>
          <p:cNvGrpSpPr/>
          <p:nvPr/>
        </p:nvGrpSpPr>
        <p:grpSpPr>
          <a:xfrm>
            <a:off x="346282" y="1382390"/>
            <a:ext cx="1857944" cy="2646878"/>
            <a:chOff x="-1069600" y="1428258"/>
            <a:chExt cx="1857944" cy="2646878"/>
          </a:xfrm>
        </p:grpSpPr>
        <p:sp>
          <p:nvSpPr>
            <p:cNvPr id="15" name="Textfeld 14">
              <a:extLst>
                <a:ext uri="{FF2B5EF4-FFF2-40B4-BE49-F238E27FC236}">
                  <a16:creationId xmlns:a16="http://schemas.microsoft.com/office/drawing/2014/main" id="{B3B44CFB-431D-00D8-0324-D88BF34CA4B6}"/>
                </a:ext>
              </a:extLst>
            </p:cNvPr>
            <p:cNvSpPr txBox="1"/>
            <p:nvPr/>
          </p:nvSpPr>
          <p:spPr>
            <a:xfrm>
              <a:off x="-1069600" y="1428258"/>
              <a:ext cx="1728000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500" dirty="0">
                  <a:solidFill>
                    <a:schemeClr val="accent5"/>
                  </a:solidFill>
                  <a:latin typeface="Google Sans" panose="020B0604020202020204" charset="0"/>
                  <a:ea typeface="Google Sans" panose="020B0604020202020204" charset="0"/>
                  <a:cs typeface="Google Sans" panose="020B0604020202020204" charset="0"/>
                </a:rPr>
                <a:t>1</a:t>
              </a:r>
            </a:p>
          </p:txBody>
        </p:sp>
        <p:grpSp>
          <p:nvGrpSpPr>
            <p:cNvPr id="16" name="Gruppieren 15">
              <a:extLst>
                <a:ext uri="{FF2B5EF4-FFF2-40B4-BE49-F238E27FC236}">
                  <a16:creationId xmlns:a16="http://schemas.microsoft.com/office/drawing/2014/main" id="{B1860BED-3300-45D8-4083-C5723135BB0B}"/>
                </a:ext>
              </a:extLst>
            </p:cNvPr>
            <p:cNvGrpSpPr/>
            <p:nvPr/>
          </p:nvGrpSpPr>
          <p:grpSpPr>
            <a:xfrm>
              <a:off x="-629930" y="2626162"/>
              <a:ext cx="1418274" cy="466914"/>
              <a:chOff x="-377930" y="4015498"/>
              <a:chExt cx="1418274" cy="466914"/>
            </a:xfrm>
          </p:grpSpPr>
          <p:sp>
            <p:nvSpPr>
              <p:cNvPr id="17" name="Rechteck: abgerundete Ecken 16">
                <a:extLst>
                  <a:ext uri="{FF2B5EF4-FFF2-40B4-BE49-F238E27FC236}">
                    <a16:creationId xmlns:a16="http://schemas.microsoft.com/office/drawing/2014/main" id="{0458E7C4-E419-8E49-947F-C9D299CF403F}"/>
                  </a:ext>
                </a:extLst>
              </p:cNvPr>
              <p:cNvSpPr/>
              <p:nvPr/>
            </p:nvSpPr>
            <p:spPr>
              <a:xfrm>
                <a:off x="-377930" y="4015498"/>
                <a:ext cx="1418274" cy="46691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9050">
                <a:solidFill>
                  <a:schemeClr val="accent5"/>
                </a:solidFill>
              </a:ln>
            </p:spPr>
            <p:style>
              <a:lnRef idx="2">
                <a:schemeClr val="accent3">
                  <a:shade val="15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sp>
            <p:nvSpPr>
              <p:cNvPr id="18" name="Textfeld 17">
                <a:extLst>
                  <a:ext uri="{FF2B5EF4-FFF2-40B4-BE49-F238E27FC236}">
                    <a16:creationId xmlns:a16="http://schemas.microsoft.com/office/drawing/2014/main" id="{FDE01C6C-D48D-5742-251E-774AB76CE7DB}"/>
                  </a:ext>
                </a:extLst>
              </p:cNvPr>
              <p:cNvSpPr txBox="1"/>
              <p:nvPr/>
            </p:nvSpPr>
            <p:spPr>
              <a:xfrm>
                <a:off x="-125651" y="4110060"/>
                <a:ext cx="101700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200" dirty="0">
                    <a:solidFill>
                      <a:schemeClr val="tx1"/>
                    </a:solidFill>
                  </a:rPr>
                  <a:t>Einführung</a:t>
                </a:r>
              </a:p>
            </p:txBody>
          </p:sp>
        </p:grpSp>
      </p:grp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0E0843AF-20DD-43CE-F731-6584D1EACAB9}"/>
              </a:ext>
            </a:extLst>
          </p:cNvPr>
          <p:cNvGrpSpPr/>
          <p:nvPr/>
        </p:nvGrpSpPr>
        <p:grpSpPr>
          <a:xfrm>
            <a:off x="4004974" y="2465795"/>
            <a:ext cx="1969600" cy="2646878"/>
            <a:chOff x="-1017844" y="1290240"/>
            <a:chExt cx="1969600" cy="2646878"/>
          </a:xfrm>
        </p:grpSpPr>
        <p:sp>
          <p:nvSpPr>
            <p:cNvPr id="22" name="Textfeld 21">
              <a:extLst>
                <a:ext uri="{FF2B5EF4-FFF2-40B4-BE49-F238E27FC236}">
                  <a16:creationId xmlns:a16="http://schemas.microsoft.com/office/drawing/2014/main" id="{8DBB7301-5368-B226-8A8E-FD2D58F43998}"/>
                </a:ext>
              </a:extLst>
            </p:cNvPr>
            <p:cNvSpPr txBox="1"/>
            <p:nvPr/>
          </p:nvSpPr>
          <p:spPr>
            <a:xfrm>
              <a:off x="-1017844" y="1290240"/>
              <a:ext cx="1728000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500" dirty="0">
                  <a:solidFill>
                    <a:srgbClr val="013668"/>
                  </a:solidFill>
                  <a:latin typeface="Google Sans" panose="020B0604020202020204" charset="0"/>
                  <a:ea typeface="Google Sans" panose="020B0604020202020204" charset="0"/>
                  <a:cs typeface="Google Sans" panose="020B0604020202020204" charset="0"/>
                </a:rPr>
                <a:t>4</a:t>
              </a:r>
            </a:p>
          </p:txBody>
        </p:sp>
        <p:grpSp>
          <p:nvGrpSpPr>
            <p:cNvPr id="23" name="Gruppieren 22">
              <a:extLst>
                <a:ext uri="{FF2B5EF4-FFF2-40B4-BE49-F238E27FC236}">
                  <a16:creationId xmlns:a16="http://schemas.microsoft.com/office/drawing/2014/main" id="{2DB29A44-7561-3F36-3A12-C8A81339249E}"/>
                </a:ext>
              </a:extLst>
            </p:cNvPr>
            <p:cNvGrpSpPr/>
            <p:nvPr/>
          </p:nvGrpSpPr>
          <p:grpSpPr>
            <a:xfrm>
              <a:off x="-578174" y="2488144"/>
              <a:ext cx="1529930" cy="466914"/>
              <a:chOff x="-326174" y="3877480"/>
              <a:chExt cx="1529930" cy="466914"/>
            </a:xfrm>
          </p:grpSpPr>
          <p:sp>
            <p:nvSpPr>
              <p:cNvPr id="24" name="Rechteck: abgerundete Ecken 23">
                <a:extLst>
                  <a:ext uri="{FF2B5EF4-FFF2-40B4-BE49-F238E27FC236}">
                    <a16:creationId xmlns:a16="http://schemas.microsoft.com/office/drawing/2014/main" id="{2EEE2EA8-9257-24A3-B35D-C7DA739EC454}"/>
                  </a:ext>
                </a:extLst>
              </p:cNvPr>
              <p:cNvSpPr/>
              <p:nvPr/>
            </p:nvSpPr>
            <p:spPr>
              <a:xfrm>
                <a:off x="-326174" y="3877480"/>
                <a:ext cx="1529930" cy="46691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9050">
                <a:solidFill>
                  <a:srgbClr val="013668"/>
                </a:solidFill>
              </a:ln>
            </p:spPr>
            <p:style>
              <a:lnRef idx="2">
                <a:schemeClr val="accent3">
                  <a:shade val="15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highlight>
                    <a:srgbClr val="00E281"/>
                  </a:highlight>
                </a:endParaRPr>
              </a:p>
            </p:txBody>
          </p:sp>
          <p:sp>
            <p:nvSpPr>
              <p:cNvPr id="25" name="Textfeld 24">
                <a:extLst>
                  <a:ext uri="{FF2B5EF4-FFF2-40B4-BE49-F238E27FC236}">
                    <a16:creationId xmlns:a16="http://schemas.microsoft.com/office/drawing/2014/main" id="{5695B648-C212-47F9-5271-59814AF7536D}"/>
                  </a:ext>
                </a:extLst>
              </p:cNvPr>
              <p:cNvSpPr txBox="1"/>
              <p:nvPr/>
            </p:nvSpPr>
            <p:spPr>
              <a:xfrm>
                <a:off x="22277" y="3964422"/>
                <a:ext cx="939880" cy="2786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200" dirty="0">
                    <a:solidFill>
                      <a:schemeClr val="tx1"/>
                    </a:solidFill>
                  </a:rPr>
                  <a:t>Abschluss</a:t>
                </a:r>
              </a:p>
            </p:txBody>
          </p:sp>
        </p:grpSp>
      </p:grp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D03E0AC3-4D6F-FCDF-AEEC-C320180B4508}"/>
              </a:ext>
            </a:extLst>
          </p:cNvPr>
          <p:cNvGrpSpPr/>
          <p:nvPr/>
        </p:nvGrpSpPr>
        <p:grpSpPr>
          <a:xfrm>
            <a:off x="3451475" y="58951"/>
            <a:ext cx="2300396" cy="2646878"/>
            <a:chOff x="-1069600" y="1428258"/>
            <a:chExt cx="2300396" cy="2646878"/>
          </a:xfrm>
        </p:grpSpPr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CE5C513A-2D09-03D1-A3A1-6DCBDAA065AB}"/>
                </a:ext>
              </a:extLst>
            </p:cNvPr>
            <p:cNvSpPr txBox="1"/>
            <p:nvPr/>
          </p:nvSpPr>
          <p:spPr>
            <a:xfrm>
              <a:off x="-1069600" y="1428258"/>
              <a:ext cx="1728000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500" dirty="0">
                  <a:solidFill>
                    <a:srgbClr val="00E281"/>
                  </a:solidFill>
                  <a:latin typeface="Google Sans" panose="020B0604020202020204" charset="0"/>
                  <a:ea typeface="Google Sans" panose="020B0604020202020204" charset="0"/>
                  <a:cs typeface="Google Sans" panose="020B0604020202020204" charset="0"/>
                </a:rPr>
                <a:t>2</a:t>
              </a:r>
            </a:p>
          </p:txBody>
        </p:sp>
        <p:grpSp>
          <p:nvGrpSpPr>
            <p:cNvPr id="11" name="Gruppieren 10">
              <a:extLst>
                <a:ext uri="{FF2B5EF4-FFF2-40B4-BE49-F238E27FC236}">
                  <a16:creationId xmlns:a16="http://schemas.microsoft.com/office/drawing/2014/main" id="{FE289E32-E3FD-7445-8AF5-8B20175CC0AE}"/>
                </a:ext>
              </a:extLst>
            </p:cNvPr>
            <p:cNvGrpSpPr/>
            <p:nvPr/>
          </p:nvGrpSpPr>
          <p:grpSpPr>
            <a:xfrm>
              <a:off x="-629930" y="2626162"/>
              <a:ext cx="1860726" cy="466914"/>
              <a:chOff x="-377930" y="4015498"/>
              <a:chExt cx="1860726" cy="466914"/>
            </a:xfrm>
          </p:grpSpPr>
          <p:sp>
            <p:nvSpPr>
              <p:cNvPr id="12" name="Rechteck: abgerundete Ecken 11">
                <a:extLst>
                  <a:ext uri="{FF2B5EF4-FFF2-40B4-BE49-F238E27FC236}">
                    <a16:creationId xmlns:a16="http://schemas.microsoft.com/office/drawing/2014/main" id="{FA757523-1CF8-B499-C2EA-B27BE452743F}"/>
                  </a:ext>
                </a:extLst>
              </p:cNvPr>
              <p:cNvSpPr/>
              <p:nvPr/>
            </p:nvSpPr>
            <p:spPr>
              <a:xfrm>
                <a:off x="-377930" y="4015498"/>
                <a:ext cx="1860726" cy="46691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9050">
                <a:solidFill>
                  <a:srgbClr val="00E281"/>
                </a:solidFill>
              </a:ln>
            </p:spPr>
            <p:style>
              <a:lnRef idx="2">
                <a:schemeClr val="accent3">
                  <a:shade val="15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sp>
            <p:nvSpPr>
              <p:cNvPr id="13" name="Textfeld 12">
                <a:extLst>
                  <a:ext uri="{FF2B5EF4-FFF2-40B4-BE49-F238E27FC236}">
                    <a16:creationId xmlns:a16="http://schemas.microsoft.com/office/drawing/2014/main" id="{C8EA0BAD-2F94-8F6A-1CD3-5F22F43035A3}"/>
                  </a:ext>
                </a:extLst>
              </p:cNvPr>
              <p:cNvSpPr txBox="1"/>
              <p:nvPr/>
            </p:nvSpPr>
            <p:spPr>
              <a:xfrm>
                <a:off x="-125651" y="4117680"/>
                <a:ext cx="14361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200" dirty="0">
                    <a:solidFill>
                      <a:schemeClr val="tx1"/>
                    </a:solidFill>
                  </a:rPr>
                  <a:t>Die </a:t>
                </a:r>
                <a:r>
                  <a:rPr lang="de-DE" sz="1200" dirty="0" err="1">
                    <a:solidFill>
                      <a:schemeClr val="tx1"/>
                    </a:solidFill>
                  </a:rPr>
                  <a:t>SIFT</a:t>
                </a:r>
                <a:r>
                  <a:rPr lang="de-DE" sz="1200" dirty="0">
                    <a:solidFill>
                      <a:schemeClr val="tx1"/>
                    </a:solidFill>
                  </a:rPr>
                  <a:t>-Methode</a:t>
                </a:r>
              </a:p>
            </p:txBody>
          </p:sp>
        </p:grpSp>
      </p:grpSp>
      <p:pic>
        <p:nvPicPr>
          <p:cNvPr id="28" name="Grafik 27">
            <a:extLst>
              <a:ext uri="{FF2B5EF4-FFF2-40B4-BE49-F238E27FC236}">
                <a16:creationId xmlns:a16="http://schemas.microsoft.com/office/drawing/2014/main" id="{BCF91285-6DFB-0577-2BA0-F265FB1A70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6049712" y="2006198"/>
            <a:ext cx="2579864" cy="2051938"/>
          </a:xfrm>
          <a:prstGeom prst="rect">
            <a:avLst/>
          </a:prstGeom>
        </p:spPr>
      </p:pic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49425DF1-4E29-AA94-BA12-3C8204F48299}"/>
              </a:ext>
            </a:extLst>
          </p:cNvPr>
          <p:cNvGrpSpPr/>
          <p:nvPr/>
        </p:nvGrpSpPr>
        <p:grpSpPr>
          <a:xfrm>
            <a:off x="6968968" y="390789"/>
            <a:ext cx="1969600" cy="2646878"/>
            <a:chOff x="-1069600" y="1428258"/>
            <a:chExt cx="1969600" cy="2646878"/>
          </a:xfrm>
        </p:grpSpPr>
        <p:sp>
          <p:nvSpPr>
            <p:cNvPr id="2" name="Textfeld 1">
              <a:extLst>
                <a:ext uri="{FF2B5EF4-FFF2-40B4-BE49-F238E27FC236}">
                  <a16:creationId xmlns:a16="http://schemas.microsoft.com/office/drawing/2014/main" id="{41374DD2-7C89-EFBE-452A-52E496ED32DC}"/>
                </a:ext>
              </a:extLst>
            </p:cNvPr>
            <p:cNvSpPr txBox="1"/>
            <p:nvPr/>
          </p:nvSpPr>
          <p:spPr>
            <a:xfrm>
              <a:off x="-1069600" y="1428258"/>
              <a:ext cx="1728000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500" dirty="0">
                  <a:solidFill>
                    <a:srgbClr val="00B064"/>
                  </a:solidFill>
                  <a:latin typeface="Google Sans" panose="020B0604020202020204" charset="0"/>
                  <a:ea typeface="Google Sans" panose="020B0604020202020204" charset="0"/>
                  <a:cs typeface="Google Sans" panose="020B0604020202020204" charset="0"/>
                </a:rPr>
                <a:t>3</a:t>
              </a:r>
            </a:p>
          </p:txBody>
        </p:sp>
        <p:grpSp>
          <p:nvGrpSpPr>
            <p:cNvPr id="6" name="Gruppieren 5">
              <a:extLst>
                <a:ext uri="{FF2B5EF4-FFF2-40B4-BE49-F238E27FC236}">
                  <a16:creationId xmlns:a16="http://schemas.microsoft.com/office/drawing/2014/main" id="{F3C0C6D6-E25C-3A21-70ED-ACD945BE8143}"/>
                </a:ext>
              </a:extLst>
            </p:cNvPr>
            <p:cNvGrpSpPr/>
            <p:nvPr/>
          </p:nvGrpSpPr>
          <p:grpSpPr>
            <a:xfrm>
              <a:off x="-629930" y="2626162"/>
              <a:ext cx="1529930" cy="466914"/>
              <a:chOff x="-377930" y="4015498"/>
              <a:chExt cx="1529930" cy="466914"/>
            </a:xfrm>
          </p:grpSpPr>
          <p:sp>
            <p:nvSpPr>
              <p:cNvPr id="3" name="Rechteck: abgerundete Ecken 2">
                <a:extLst>
                  <a:ext uri="{FF2B5EF4-FFF2-40B4-BE49-F238E27FC236}">
                    <a16:creationId xmlns:a16="http://schemas.microsoft.com/office/drawing/2014/main" id="{BB063D99-80B6-3056-A447-3D731B2938E7}"/>
                  </a:ext>
                </a:extLst>
              </p:cNvPr>
              <p:cNvSpPr/>
              <p:nvPr/>
            </p:nvSpPr>
            <p:spPr>
              <a:xfrm>
                <a:off x="-377930" y="4015498"/>
                <a:ext cx="1529930" cy="46691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9050">
                <a:solidFill>
                  <a:srgbClr val="00B064"/>
                </a:solidFill>
              </a:ln>
            </p:spPr>
            <p:style>
              <a:lnRef idx="2">
                <a:schemeClr val="accent3">
                  <a:shade val="15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sp>
            <p:nvSpPr>
              <p:cNvPr id="5" name="Textfeld 4">
                <a:extLst>
                  <a:ext uri="{FF2B5EF4-FFF2-40B4-BE49-F238E27FC236}">
                    <a16:creationId xmlns:a16="http://schemas.microsoft.com/office/drawing/2014/main" id="{2EF2C12B-C2F0-37AC-023B-D47F7345A3DE}"/>
                  </a:ext>
                </a:extLst>
              </p:cNvPr>
              <p:cNvSpPr txBox="1"/>
              <p:nvPr/>
            </p:nvSpPr>
            <p:spPr>
              <a:xfrm>
                <a:off x="-181880" y="4102440"/>
                <a:ext cx="115536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200" dirty="0" err="1">
                    <a:solidFill>
                      <a:schemeClr val="tx1"/>
                    </a:solidFill>
                  </a:rPr>
                  <a:t>SIFT</a:t>
                </a:r>
                <a:r>
                  <a:rPr lang="de-DE" sz="1200" dirty="0">
                    <a:solidFill>
                      <a:schemeClr val="tx1"/>
                    </a:solidFill>
                  </a:rPr>
                  <a:t> in Praxis</a:t>
                </a:r>
              </a:p>
            </p:txBody>
          </p:sp>
        </p:grp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IFT 3_Deutsch_720p">
            <a:hlinkClick r:id="" action="ppaction://media"/>
            <a:extLst>
              <a:ext uri="{FF2B5EF4-FFF2-40B4-BE49-F238E27FC236}">
                <a16:creationId xmlns:a16="http://schemas.microsoft.com/office/drawing/2014/main" id="{4CFD5B3A-835A-FC65-3A0F-8B22478CD07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0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787;p43">
            <a:extLst>
              <a:ext uri="{FF2B5EF4-FFF2-40B4-BE49-F238E27FC236}">
                <a16:creationId xmlns:a16="http://schemas.microsoft.com/office/drawing/2014/main" id="{DEE615B6-E1B5-588B-D5F5-1CB97FA0C606}"/>
              </a:ext>
            </a:extLst>
          </p:cNvPr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E28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0" name="Google Shape;830;p49"/>
          <p:cNvSpPr/>
          <p:nvPr/>
        </p:nvSpPr>
        <p:spPr>
          <a:xfrm>
            <a:off x="1288725" y="1115775"/>
            <a:ext cx="6566700" cy="3316200"/>
          </a:xfrm>
          <a:prstGeom prst="flowChartAlternateProcess">
            <a:avLst/>
          </a:prstGeom>
          <a:solidFill>
            <a:srgbClr val="FFFFFF"/>
          </a:solidFill>
          <a:ln w="19050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2" name="Google Shape;832;p49"/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Die SIFT-Methode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pic>
        <p:nvPicPr>
          <p:cNvPr id="833" name="Google Shape;833;p49" title="Group 24.png"/>
          <p:cNvPicPr preferRelativeResize="0"/>
          <p:nvPr/>
        </p:nvPicPr>
        <p:blipFill rotWithShape="1">
          <a:blip r:embed="rId3">
            <a:alphaModFix/>
          </a:blip>
          <a:srcRect r="5508"/>
          <a:stretch/>
        </p:blipFill>
        <p:spPr>
          <a:xfrm>
            <a:off x="1760250" y="1774050"/>
            <a:ext cx="5623649" cy="1595399"/>
          </a:xfrm>
          <a:prstGeom prst="rect">
            <a:avLst/>
          </a:prstGeom>
          <a:noFill/>
          <a:ln>
            <a:noFill/>
          </a:ln>
        </p:spPr>
      </p:pic>
      <p:sp>
        <p:nvSpPr>
          <p:cNvPr id="834" name="Google Shape;834;p49"/>
          <p:cNvSpPr/>
          <p:nvPr/>
        </p:nvSpPr>
        <p:spPr>
          <a:xfrm rot="10800000" flipH="1">
            <a:off x="1659425" y="1361125"/>
            <a:ext cx="4055700" cy="2431500"/>
          </a:xfrm>
          <a:prstGeom prst="rect">
            <a:avLst/>
          </a:prstGeom>
          <a:solidFill>
            <a:srgbClr val="FFFFFF">
              <a:alpha val="886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IFT 4_Deutsch_720p">
            <a:hlinkClick r:id="" action="ppaction://media"/>
            <a:extLst>
              <a:ext uri="{FF2B5EF4-FFF2-40B4-BE49-F238E27FC236}">
                <a16:creationId xmlns:a16="http://schemas.microsoft.com/office/drawing/2014/main" id="{E1A178C0-FBF1-7DBA-877C-5689E479FF1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CB4A74D0-D42B-7451-F625-F39E1007D5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4580" y="2122572"/>
            <a:ext cx="1381227" cy="2844446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58BCF741-4C83-1DC7-4BBB-67DD245D4E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9023" y="1114591"/>
            <a:ext cx="2272642" cy="880044"/>
          </a:xfrm>
          <a:prstGeom prst="rect">
            <a:avLst/>
          </a:prstGeom>
        </p:spPr>
      </p:pic>
      <p:sp>
        <p:nvSpPr>
          <p:cNvPr id="845" name="Google Shape;845;p51"/>
          <p:cNvSpPr txBox="1"/>
          <p:nvPr/>
        </p:nvSpPr>
        <p:spPr>
          <a:xfrm>
            <a:off x="185935" y="-327458"/>
            <a:ext cx="1313700" cy="2723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500" dirty="0">
                <a:solidFill>
                  <a:srgbClr val="00B064"/>
                </a:solidFill>
                <a:latin typeface="Google Sans"/>
                <a:ea typeface="Google Sans"/>
                <a:cs typeface="Google Sans"/>
                <a:sym typeface="Google Sans"/>
              </a:rPr>
              <a:t>3</a:t>
            </a:r>
            <a:endParaRPr sz="16500" dirty="0">
              <a:solidFill>
                <a:srgbClr val="00B064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846" name="Google Shape;846;p51"/>
          <p:cNvSpPr txBox="1"/>
          <p:nvPr/>
        </p:nvSpPr>
        <p:spPr>
          <a:xfrm>
            <a:off x="4121576" y="1495575"/>
            <a:ext cx="4349400" cy="4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rPr>
              <a:t>Von der Theorie zur Praxis</a:t>
            </a:r>
            <a:endParaRPr sz="170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70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847" name="Google Shape;847;p51"/>
          <p:cNvSpPr/>
          <p:nvPr/>
        </p:nvSpPr>
        <p:spPr>
          <a:xfrm>
            <a:off x="576975" y="1046325"/>
            <a:ext cx="2273400" cy="434700"/>
          </a:xfrm>
          <a:prstGeom prst="roundRect">
            <a:avLst>
              <a:gd name="adj" fmla="val 50000"/>
            </a:avLst>
          </a:prstGeom>
          <a:solidFill>
            <a:schemeClr val="lt1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B064"/>
              </a:solidFill>
            </a:endParaRPr>
          </a:p>
        </p:txBody>
      </p:sp>
      <p:sp>
        <p:nvSpPr>
          <p:cNvPr id="848" name="Google Shape;848;p51"/>
          <p:cNvSpPr txBox="1"/>
          <p:nvPr/>
        </p:nvSpPr>
        <p:spPr>
          <a:xfrm>
            <a:off x="715525" y="1168950"/>
            <a:ext cx="2009400" cy="17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50" dirty="0">
                <a:solidFill>
                  <a:schemeClr val="tx1"/>
                </a:solidFill>
                <a:latin typeface="Google Sans"/>
                <a:ea typeface="Google Sans"/>
                <a:cs typeface="Google Sans"/>
                <a:sym typeface="Google Sans"/>
              </a:rPr>
              <a:t>SIFT anwenden</a:t>
            </a:r>
            <a:endParaRPr sz="1250" dirty="0">
              <a:solidFill>
                <a:schemeClr val="tx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50" dirty="0">
              <a:solidFill>
                <a:srgbClr val="34A853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849" name="Google Shape;849;p51"/>
          <p:cNvSpPr txBox="1"/>
          <p:nvPr/>
        </p:nvSpPr>
        <p:spPr>
          <a:xfrm>
            <a:off x="576975" y="4704125"/>
            <a:ext cx="46671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" dirty="0">
                <a:solidFill>
                  <a:srgbClr val="ADADAD"/>
                </a:solidFill>
                <a:latin typeface="Google Sans"/>
                <a:ea typeface="Google Sans"/>
                <a:cs typeface="Google Sans"/>
                <a:sym typeface="Google Sans"/>
              </a:rPr>
              <a:t>Bild: New York Public Library, New York City, Foto von Patrick Robert Doyle auf Unsplash.</a:t>
            </a:r>
            <a:endParaRPr sz="500" dirty="0">
              <a:solidFill>
                <a:srgbClr val="ADADAD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>
              <a:solidFill>
                <a:srgbClr val="ADADAD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>
              <a:solidFill>
                <a:srgbClr val="ADADAD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850" name="Google Shape;850;p51"/>
          <p:cNvSpPr/>
          <p:nvPr/>
        </p:nvSpPr>
        <p:spPr>
          <a:xfrm>
            <a:off x="571175" y="2288575"/>
            <a:ext cx="4575600" cy="2334600"/>
          </a:xfrm>
          <a:prstGeom prst="roundRect">
            <a:avLst>
              <a:gd name="adj" fmla="val 17694"/>
            </a:avLst>
          </a:prstGeom>
          <a:solidFill>
            <a:srgbClr val="FAFAFA"/>
          </a:solidFill>
          <a:ln>
            <a:noFill/>
          </a:ln>
          <a:effectLst>
            <a:outerShdw dist="190500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82875" tIns="137150" rIns="182875" bIns="18287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>
              <a:solidFill>
                <a:srgbClr val="24262A"/>
              </a:solidFill>
              <a:latin typeface="Google Sans Text"/>
              <a:ea typeface="Google Sans Text"/>
              <a:cs typeface="Google Sans Text"/>
              <a:sym typeface="Google Sans Text"/>
            </a:endParaRPr>
          </a:p>
        </p:txBody>
      </p:sp>
      <p:pic>
        <p:nvPicPr>
          <p:cNvPr id="851" name="Google Shape;851;p51"/>
          <p:cNvPicPr preferRelativeResize="0"/>
          <p:nvPr/>
        </p:nvPicPr>
        <p:blipFill rotWithShape="1">
          <a:blip r:embed="rId5">
            <a:alphaModFix/>
          </a:blip>
          <a:srcRect l="5305" t="10540" r="798" b="12801"/>
          <a:stretch/>
        </p:blipFill>
        <p:spPr>
          <a:xfrm>
            <a:off x="571175" y="2288575"/>
            <a:ext cx="4575600" cy="23346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852" name="Google Shape;852;p51"/>
          <p:cNvPicPr preferRelativeResize="0"/>
          <p:nvPr/>
        </p:nvPicPr>
        <p:blipFill rotWithShape="1">
          <a:blip r:embed="rId6">
            <a:alphaModFix/>
          </a:blip>
          <a:srcRect t="21671" b="1452"/>
          <a:stretch/>
        </p:blipFill>
        <p:spPr>
          <a:xfrm>
            <a:off x="572000" y="2283900"/>
            <a:ext cx="4567800" cy="23439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8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861;p52">
            <a:extLst>
              <a:ext uri="{FF2B5EF4-FFF2-40B4-BE49-F238E27FC236}">
                <a16:creationId xmlns:a16="http://schemas.microsoft.com/office/drawing/2014/main" id="{F55D171C-9342-2819-D483-5D59DFBF5E43}"/>
              </a:ext>
            </a:extLst>
          </p:cNvPr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8" name="Google Shape;858;p52"/>
          <p:cNvSpPr/>
          <p:nvPr/>
        </p:nvSpPr>
        <p:spPr>
          <a:xfrm>
            <a:off x="4650256" y="465700"/>
            <a:ext cx="4142615" cy="4169800"/>
          </a:xfrm>
          <a:prstGeom prst="roundRect">
            <a:avLst>
              <a:gd name="adj" fmla="val 13941"/>
            </a:avLst>
          </a:prstGeom>
          <a:blipFill dpi="0" rotWithShape="1">
            <a:blip r:embed="rId6"/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15875" tIns="115875" rIns="115875" bIns="1158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2" name="Google Shape;862;p52"/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863" name="Google Shape;863;p52"/>
          <p:cNvSpPr txBox="1"/>
          <p:nvPr/>
        </p:nvSpPr>
        <p:spPr>
          <a:xfrm>
            <a:off x="588100" y="1107625"/>
            <a:ext cx="2241900" cy="82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Google Sans"/>
                <a:ea typeface="Google Sans"/>
                <a:cs typeface="Google Sans"/>
                <a:sym typeface="Google Sans"/>
              </a:rPr>
              <a:t>Dieses Video zeigt angeblich…</a:t>
            </a:r>
            <a:endParaRPr dirty="0">
              <a:latin typeface="Google Sans"/>
              <a:ea typeface="Google Sans"/>
              <a:cs typeface="Google Sans"/>
              <a:sym typeface="Google Sans"/>
            </a:endParaRPr>
          </a:p>
        </p:txBody>
      </p:sp>
      <p:pic>
        <p:nvPicPr>
          <p:cNvPr id="4" name="Beispiel_Traktor">
            <a:hlinkClick r:id="" action="ppaction://media"/>
            <a:extLst>
              <a:ext uri="{FF2B5EF4-FFF2-40B4-BE49-F238E27FC236}">
                <a16:creationId xmlns:a16="http://schemas.microsoft.com/office/drawing/2014/main" id="{D4BBF456-5739-F4E6-145D-1B2581538A2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rcRect t="36436" b="21694"/>
          <a:stretch>
            <a:fillRect/>
          </a:stretch>
        </p:blipFill>
        <p:spPr>
          <a:xfrm>
            <a:off x="5008455" y="1387438"/>
            <a:ext cx="3348000" cy="2492102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98B7085D-F1DC-3A11-E16F-DB02C60A6936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18308" t="4239" r="2565" b="-4239"/>
          <a:stretch>
            <a:fillRect/>
          </a:stretch>
        </p:blipFill>
        <p:spPr>
          <a:xfrm rot="21148871">
            <a:off x="1407768" y="1093278"/>
            <a:ext cx="2664000" cy="21472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8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8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861;p52">
            <a:extLst>
              <a:ext uri="{FF2B5EF4-FFF2-40B4-BE49-F238E27FC236}">
                <a16:creationId xmlns:a16="http://schemas.microsoft.com/office/drawing/2014/main" id="{1C6F1DB9-FC53-6EF6-D5BC-FB3BF0D81402}"/>
              </a:ext>
            </a:extLst>
          </p:cNvPr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1011B09F-F8A3-7058-5249-EC542A79B4A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9875" b="9905"/>
          <a:stretch>
            <a:fillRect/>
          </a:stretch>
        </p:blipFill>
        <p:spPr>
          <a:xfrm>
            <a:off x="1453625" y="2160000"/>
            <a:ext cx="1477875" cy="1224000"/>
          </a:xfrm>
          <a:prstGeom prst="rect">
            <a:avLst/>
          </a:prstGeom>
        </p:spPr>
      </p:pic>
      <p:sp>
        <p:nvSpPr>
          <p:cNvPr id="870" name="Google Shape;870;p53"/>
          <p:cNvSpPr/>
          <p:nvPr/>
        </p:nvSpPr>
        <p:spPr>
          <a:xfrm>
            <a:off x="952125" y="3595200"/>
            <a:ext cx="2288100" cy="4347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1" name="Google Shape;871;p53"/>
          <p:cNvSpPr txBox="1"/>
          <p:nvPr/>
        </p:nvSpPr>
        <p:spPr>
          <a:xfrm>
            <a:off x="1026425" y="3698625"/>
            <a:ext cx="2139300" cy="17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50" dirty="0">
                <a:solidFill>
                  <a:schemeClr val="tx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Stopp – wir prüfen das!</a:t>
            </a:r>
            <a:endParaRPr sz="1350" dirty="0">
              <a:solidFill>
                <a:schemeClr val="tx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872" name="Google Shape;872;p53"/>
          <p:cNvSpPr txBox="1"/>
          <p:nvPr/>
        </p:nvSpPr>
        <p:spPr>
          <a:xfrm>
            <a:off x="691550" y="1064875"/>
            <a:ext cx="2809200" cy="56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rPr>
              <a:t>Aber stimmt das wirklich?</a:t>
            </a:r>
            <a:endParaRPr sz="2800" dirty="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875" name="Google Shape;875;p53"/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2" name="Google Shape;858;p52">
            <a:extLst>
              <a:ext uri="{FF2B5EF4-FFF2-40B4-BE49-F238E27FC236}">
                <a16:creationId xmlns:a16="http://schemas.microsoft.com/office/drawing/2014/main" id="{6620E03A-1107-AB24-E583-6C77F0B09BE2}"/>
              </a:ext>
            </a:extLst>
          </p:cNvPr>
          <p:cNvSpPr/>
          <p:nvPr/>
        </p:nvSpPr>
        <p:spPr>
          <a:xfrm>
            <a:off x="4650256" y="465700"/>
            <a:ext cx="4142615" cy="4169800"/>
          </a:xfrm>
          <a:prstGeom prst="roundRect">
            <a:avLst>
              <a:gd name="adj" fmla="val 13941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15875" tIns="115875" rIns="115875" bIns="1158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8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1" name="Google Shape;881;p54"/>
          <p:cNvSpPr txBox="1"/>
          <p:nvPr/>
        </p:nvSpPr>
        <p:spPr>
          <a:xfrm>
            <a:off x="592150" y="1657284"/>
            <a:ext cx="2872800" cy="91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rPr>
              <a:t>Wir suchen die Behauptung - </a:t>
            </a:r>
            <a:endParaRPr sz="2800" dirty="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rPr>
              <a:t>das geht auch</a:t>
            </a:r>
            <a:endParaRPr sz="2800" dirty="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rPr>
              <a:t>im KI-Modus.</a:t>
            </a:r>
            <a:endParaRPr sz="2800" dirty="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 dirty="0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pic>
        <p:nvPicPr>
          <p:cNvPr id="882" name="Google Shape;882;p54" title="Group 2049750457.png"/>
          <p:cNvPicPr preferRelativeResize="0"/>
          <p:nvPr/>
        </p:nvPicPr>
        <p:blipFill rotWithShape="1">
          <a:blip r:embed="rId4">
            <a:alphaModFix/>
          </a:blip>
          <a:srcRect l="50942" r="39888"/>
          <a:stretch/>
        </p:blipFill>
        <p:spPr>
          <a:xfrm>
            <a:off x="592150" y="1028699"/>
            <a:ext cx="543724" cy="506753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sp>
        <p:nvSpPr>
          <p:cNvPr id="883" name="Google Shape;883;p54"/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84" name="Google Shape;884;p54"/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885" name="Google Shape;885;p54"/>
          <p:cNvSpPr/>
          <p:nvPr/>
        </p:nvSpPr>
        <p:spPr>
          <a:xfrm>
            <a:off x="4486276" y="406728"/>
            <a:ext cx="4375524" cy="4255173"/>
          </a:xfrm>
          <a:prstGeom prst="roundRect">
            <a:avLst>
              <a:gd name="adj" fmla="val 5571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233682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01475" tIns="101475" rIns="101475" bIns="1014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Google Shape;885;p54">
            <a:extLst>
              <a:ext uri="{FF2B5EF4-FFF2-40B4-BE49-F238E27FC236}">
                <a16:creationId xmlns:a16="http://schemas.microsoft.com/office/drawing/2014/main" id="{F72C22B2-4A2C-94EE-A81E-0B71373585A5}"/>
              </a:ext>
            </a:extLst>
          </p:cNvPr>
          <p:cNvSpPr/>
          <p:nvPr/>
        </p:nvSpPr>
        <p:spPr>
          <a:xfrm>
            <a:off x="4482226" y="406728"/>
            <a:ext cx="4379574" cy="4259111"/>
          </a:xfrm>
          <a:prstGeom prst="roundRect">
            <a:avLst>
              <a:gd name="adj" fmla="val 5571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101475" tIns="101475" rIns="101475" bIns="1014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DFD84EB2-DE21-4AFF-424A-206754D8F91D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18308" t="4239" r="2565" b="-4239"/>
          <a:stretch>
            <a:fillRect/>
          </a:stretch>
        </p:blipFill>
        <p:spPr>
          <a:xfrm rot="21148871">
            <a:off x="1345627" y="2788914"/>
            <a:ext cx="2664000" cy="21472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8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96;p38">
            <a:extLst>
              <a:ext uri="{FF2B5EF4-FFF2-40B4-BE49-F238E27FC236}">
                <a16:creationId xmlns:a16="http://schemas.microsoft.com/office/drawing/2014/main" id="{BA6C5756-3578-DC84-3704-C58CCD2C45FD}"/>
              </a:ext>
            </a:extLst>
          </p:cNvPr>
          <p:cNvSpPr/>
          <p:nvPr/>
        </p:nvSpPr>
        <p:spPr>
          <a:xfrm>
            <a:off x="3704450" y="565200"/>
            <a:ext cx="5170500" cy="4028100"/>
          </a:xfrm>
          <a:prstGeom prst="roundRect">
            <a:avLst>
              <a:gd name="adj" fmla="val 5571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91" name="Google Shape;891;p55"/>
          <p:cNvSpPr txBox="1"/>
          <p:nvPr/>
        </p:nvSpPr>
        <p:spPr>
          <a:xfrm>
            <a:off x="686000" y="1265050"/>
            <a:ext cx="2184000" cy="91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rPr>
              <a:t>Klingt erst mal richtig.</a:t>
            </a:r>
            <a:endParaRPr sz="2800" dirty="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893" name="Google Shape;893;p55"/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4" name="Google Shape;894;p55"/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8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DD2D3396-D225-3A8B-CABB-827ABF77652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8861" t="45535" r="-188" b="-15952"/>
          <a:stretch>
            <a:fillRect/>
          </a:stretch>
        </p:blipFill>
        <p:spPr>
          <a:xfrm rot="19953990">
            <a:off x="1998832" y="2937600"/>
            <a:ext cx="1728000" cy="1512000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14956294-42E5-B151-C2D3-CC0C8FF749C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57265" b="3698"/>
          <a:stretch>
            <a:fillRect/>
          </a:stretch>
        </p:blipFill>
        <p:spPr>
          <a:xfrm>
            <a:off x="636876" y="2376000"/>
            <a:ext cx="1477875" cy="1188000"/>
          </a:xfrm>
          <a:prstGeom prst="rect">
            <a:avLst/>
          </a:prstGeom>
        </p:spPr>
      </p:pic>
      <p:sp>
        <p:nvSpPr>
          <p:cNvPr id="900" name="Google Shape;900;p56"/>
          <p:cNvSpPr/>
          <p:nvPr/>
        </p:nvSpPr>
        <p:spPr>
          <a:xfrm>
            <a:off x="3704450" y="563725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1" name="Google Shape;901;p56"/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2" name="Google Shape;902;p56"/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903" name="Google Shape;903;p56"/>
          <p:cNvSpPr txBox="1"/>
          <p:nvPr/>
        </p:nvSpPr>
        <p:spPr>
          <a:xfrm>
            <a:off x="686000" y="1265050"/>
            <a:ext cx="2184000" cy="91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rPr>
              <a:t>Klingt erst mal richtig.</a:t>
            </a:r>
            <a:endParaRPr sz="2800" dirty="0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907" name="Google Shape;907;p56"/>
          <p:cNvSpPr/>
          <p:nvPr/>
        </p:nvSpPr>
        <p:spPr>
          <a:xfrm>
            <a:off x="697825" y="3595200"/>
            <a:ext cx="1170900" cy="4347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Google Shape;908;p56">
            <a:extLst>
              <a:ext uri="{FF2B5EF4-FFF2-40B4-BE49-F238E27FC236}">
                <a16:creationId xmlns:a16="http://schemas.microsoft.com/office/drawing/2014/main" id="{C3745413-45C3-B470-B00D-70732D314D97}"/>
              </a:ext>
            </a:extLst>
          </p:cNvPr>
          <p:cNvSpPr txBox="1"/>
          <p:nvPr/>
        </p:nvSpPr>
        <p:spPr>
          <a:xfrm>
            <a:off x="1012764" y="3699464"/>
            <a:ext cx="616011" cy="1769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50" dirty="0">
                <a:solidFill>
                  <a:schemeClr val="tx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Aber…!</a:t>
            </a:r>
            <a:endParaRPr sz="1350" dirty="0">
              <a:solidFill>
                <a:schemeClr val="tx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9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CAE893D9-4491-AE75-7A47-8F8AEC8C89D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019" t="3948" r="576" b="-2863"/>
          <a:stretch>
            <a:fillRect/>
          </a:stretch>
        </p:blipFill>
        <p:spPr>
          <a:xfrm rot="21223942">
            <a:off x="777600" y="2135136"/>
            <a:ext cx="2808000" cy="2124000"/>
          </a:xfrm>
          <a:prstGeom prst="rect">
            <a:avLst/>
          </a:prstGeom>
        </p:spPr>
      </p:pic>
      <p:sp>
        <p:nvSpPr>
          <p:cNvPr id="913" name="Google Shape;913;p57"/>
          <p:cNvSpPr/>
          <p:nvPr/>
        </p:nvSpPr>
        <p:spPr>
          <a:xfrm>
            <a:off x="3704450" y="563725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4" name="Google Shape;914;p57"/>
          <p:cNvSpPr txBox="1"/>
          <p:nvPr/>
        </p:nvSpPr>
        <p:spPr>
          <a:xfrm>
            <a:off x="563525" y="2090495"/>
            <a:ext cx="2872800" cy="4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solidFill>
                  <a:srgbClr val="010101"/>
                </a:solidFill>
                <a:latin typeface="Google Sans"/>
                <a:ea typeface="Google Sans"/>
                <a:cs typeface="Google Sans"/>
                <a:sym typeface="Google Sans"/>
              </a:rPr>
              <a:t>Weiter fragen.</a:t>
            </a:r>
            <a:endParaRPr sz="2800" dirty="0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916" name="Google Shape;916;p57"/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17" name="Google Shape;917;p57"/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3FF3310A-4CDE-7E84-7335-5D7E225BD8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955" y="2262616"/>
            <a:ext cx="3243137" cy="2068453"/>
          </a:xfrm>
          <a:prstGeom prst="rect">
            <a:avLst/>
          </a:prstGeom>
        </p:spPr>
      </p:pic>
      <p:pic>
        <p:nvPicPr>
          <p:cNvPr id="569" name="Google Shape;569;p31"/>
          <p:cNvPicPr preferRelativeResize="0"/>
          <p:nvPr/>
        </p:nvPicPr>
        <p:blipFill rotWithShape="1">
          <a:blip r:embed="rId4">
            <a:alphaModFix/>
          </a:blip>
          <a:srcRect t="3967" b="3976"/>
          <a:stretch/>
        </p:blipFill>
        <p:spPr>
          <a:xfrm>
            <a:off x="4384650" y="536950"/>
            <a:ext cx="4167000" cy="2877000"/>
          </a:xfrm>
          <a:prstGeom prst="roundRect">
            <a:avLst>
              <a:gd name="adj" fmla="val 15590"/>
            </a:avLst>
          </a:prstGeom>
          <a:noFill/>
          <a:ln w="19050" cap="flat" cmpd="sng">
            <a:solidFill>
              <a:srgbClr val="21212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570" name="Google Shape;570;p31"/>
          <p:cNvSpPr/>
          <p:nvPr/>
        </p:nvSpPr>
        <p:spPr>
          <a:xfrm>
            <a:off x="4747525" y="2786725"/>
            <a:ext cx="3485100" cy="1534200"/>
          </a:xfrm>
          <a:prstGeom prst="flowChartAlternateProcess">
            <a:avLst/>
          </a:prstGeom>
          <a:solidFill>
            <a:srgbClr val="FFFFFF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22850" tIns="122850" rIns="122850" bIns="1228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2" name="Google Shape;572;p31"/>
          <p:cNvSpPr txBox="1"/>
          <p:nvPr/>
        </p:nvSpPr>
        <p:spPr>
          <a:xfrm>
            <a:off x="4943725" y="2850625"/>
            <a:ext cx="3092700" cy="140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2850" tIns="122850" rIns="122850" bIns="1228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81" b="1" dirty="0">
                <a:solidFill>
                  <a:schemeClr val="tx1"/>
                </a:solidFill>
                <a:latin typeface="Google Sans"/>
                <a:ea typeface="Google Sans"/>
                <a:cs typeface="Google Sans"/>
                <a:sym typeface="Google Sans"/>
              </a:rPr>
              <a:t>Vertrauenswürdige Informationen</a:t>
            </a:r>
            <a:r>
              <a:rPr lang="en" sz="1881" dirty="0">
                <a:solidFill>
                  <a:schemeClr val="tx1"/>
                </a:solidFill>
                <a:latin typeface="Google Sans"/>
                <a:ea typeface="Google Sans"/>
                <a:cs typeface="Google Sans"/>
                <a:sym typeface="Google Sans"/>
              </a:rPr>
              <a:t> zu finden und ihren </a:t>
            </a:r>
            <a:r>
              <a:rPr lang="en" sz="1881" b="1" dirty="0">
                <a:solidFill>
                  <a:schemeClr val="tx1"/>
                </a:solidFill>
                <a:latin typeface="Google Sans"/>
                <a:ea typeface="Google Sans"/>
                <a:cs typeface="Google Sans"/>
                <a:sym typeface="Google Sans"/>
              </a:rPr>
              <a:t>Kontext</a:t>
            </a:r>
            <a:r>
              <a:rPr lang="en" sz="1881" dirty="0">
                <a:solidFill>
                  <a:schemeClr val="tx1"/>
                </a:solidFill>
                <a:latin typeface="Google Sans"/>
                <a:ea typeface="Google Sans"/>
                <a:cs typeface="Google Sans"/>
                <a:sym typeface="Google Sans"/>
              </a:rPr>
              <a:t> zu </a:t>
            </a:r>
            <a:r>
              <a:rPr lang="en" sz="1881" b="1" dirty="0">
                <a:solidFill>
                  <a:schemeClr val="tx1"/>
                </a:solidFill>
                <a:latin typeface="Google Sans"/>
                <a:ea typeface="Google Sans"/>
                <a:cs typeface="Google Sans"/>
                <a:sym typeface="Google Sans"/>
              </a:rPr>
              <a:t>verstehen</a:t>
            </a:r>
            <a:r>
              <a:rPr lang="en" sz="1881" dirty="0">
                <a:solidFill>
                  <a:schemeClr val="tx1"/>
                </a:solidFill>
                <a:latin typeface="Google Sans"/>
                <a:ea typeface="Google Sans"/>
                <a:cs typeface="Google Sans"/>
                <a:sym typeface="Google Sans"/>
              </a:rPr>
              <a:t>.</a:t>
            </a:r>
            <a:endParaRPr sz="1881" dirty="0">
              <a:solidFill>
                <a:schemeClr val="tx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573" name="Google Shape;573;p31"/>
          <p:cNvSpPr/>
          <p:nvPr/>
        </p:nvSpPr>
        <p:spPr>
          <a:xfrm>
            <a:off x="588088" y="1070644"/>
            <a:ext cx="3175800" cy="1534200"/>
          </a:xfrm>
          <a:prstGeom prst="flowChartAlternateProcess">
            <a:avLst/>
          </a:prstGeom>
          <a:solidFill>
            <a:srgbClr val="FFFFFF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22850" tIns="122850" rIns="122850" bIns="1228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4" name="Google Shape;574;p31"/>
          <p:cNvSpPr txBox="1"/>
          <p:nvPr/>
        </p:nvSpPr>
        <p:spPr>
          <a:xfrm>
            <a:off x="807249" y="1134550"/>
            <a:ext cx="2737500" cy="140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2850" tIns="122850" rIns="122850" bIns="1228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81" dirty="0">
                <a:solidFill>
                  <a:srgbClr val="010101"/>
                </a:solidFill>
                <a:latin typeface="Google Sans"/>
                <a:ea typeface="Google Sans"/>
                <a:cs typeface="Google Sans"/>
                <a:sym typeface="Google Sans"/>
              </a:rPr>
              <a:t>Das Suchen nach Informationen entwickelt sich rasend. Das Ziel bleibt: </a:t>
            </a:r>
            <a:endParaRPr sz="1881" dirty="0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575" name="Google Shape;575;p31"/>
          <p:cNvSpPr/>
          <p:nvPr/>
        </p:nvSpPr>
        <p:spPr>
          <a:xfrm>
            <a:off x="592150" y="373950"/>
            <a:ext cx="1612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6" name="Google Shape;576;p31"/>
          <p:cNvSpPr txBox="1"/>
          <p:nvPr/>
        </p:nvSpPr>
        <p:spPr>
          <a:xfrm>
            <a:off x="588104" y="465694"/>
            <a:ext cx="16209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Super Searchers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9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59C9F5F8-1110-2B99-981D-83A89D07B6D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019" t="3948" r="576" b="-2863"/>
          <a:stretch>
            <a:fillRect/>
          </a:stretch>
        </p:blipFill>
        <p:spPr>
          <a:xfrm rot="21223942">
            <a:off x="777600" y="2523936"/>
            <a:ext cx="2808000" cy="2124000"/>
          </a:xfrm>
          <a:prstGeom prst="rect">
            <a:avLst/>
          </a:prstGeom>
        </p:spPr>
      </p:pic>
      <p:sp>
        <p:nvSpPr>
          <p:cNvPr id="923" name="Google Shape;923;p58"/>
          <p:cNvSpPr/>
          <p:nvPr/>
        </p:nvSpPr>
        <p:spPr>
          <a:xfrm>
            <a:off x="3704450" y="563725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4" name="Google Shape;924;p58"/>
          <p:cNvSpPr/>
          <p:nvPr/>
        </p:nvSpPr>
        <p:spPr>
          <a:xfrm>
            <a:off x="592152" y="1079400"/>
            <a:ext cx="358500" cy="365700"/>
          </a:xfrm>
          <a:prstGeom prst="roundRect">
            <a:avLst>
              <a:gd name="adj" fmla="val 24503"/>
            </a:avLst>
          </a:prstGeom>
          <a:solidFill>
            <a:srgbClr val="FFFFFF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0450" tIns="30450" rIns="30450" bIns="304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65">
                <a:solidFill>
                  <a:srgbClr val="EA4335"/>
                </a:solidFill>
                <a:latin typeface="Google Sans"/>
                <a:ea typeface="Google Sans"/>
                <a:cs typeface="Google Sans"/>
                <a:sym typeface="Google Sans"/>
              </a:rPr>
              <a:t>S</a:t>
            </a:r>
            <a:endParaRPr sz="2365">
              <a:solidFill>
                <a:srgbClr val="EA4335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925" name="Google Shape;925;p58"/>
          <p:cNvSpPr/>
          <p:nvPr/>
        </p:nvSpPr>
        <p:spPr>
          <a:xfrm>
            <a:off x="1012928" y="1079400"/>
            <a:ext cx="358500" cy="365700"/>
          </a:xfrm>
          <a:prstGeom prst="roundRect">
            <a:avLst>
              <a:gd name="adj" fmla="val 24503"/>
            </a:avLst>
          </a:prstGeom>
          <a:solidFill>
            <a:srgbClr val="FFFFFF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0450" tIns="30450" rIns="30450" bIns="304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65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rPr>
              <a:t>I</a:t>
            </a:r>
            <a:endParaRPr sz="2365">
              <a:solidFill>
                <a:srgbClr val="4285F4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926" name="Google Shape;926;p58"/>
          <p:cNvSpPr/>
          <p:nvPr/>
        </p:nvSpPr>
        <p:spPr>
          <a:xfrm>
            <a:off x="1433705" y="1079400"/>
            <a:ext cx="358500" cy="365700"/>
          </a:xfrm>
          <a:prstGeom prst="roundRect">
            <a:avLst>
              <a:gd name="adj" fmla="val 24503"/>
            </a:avLst>
          </a:prstGeom>
          <a:solidFill>
            <a:srgbClr val="FFFFFF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0450" tIns="30450" rIns="30450" bIns="304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65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rPr>
              <a:t>F</a:t>
            </a:r>
            <a:endParaRPr sz="2365">
              <a:solidFill>
                <a:srgbClr val="4285F4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927" name="Google Shape;927;p58"/>
          <p:cNvSpPr/>
          <p:nvPr/>
        </p:nvSpPr>
        <p:spPr>
          <a:xfrm>
            <a:off x="1854468" y="1079400"/>
            <a:ext cx="358500" cy="365700"/>
          </a:xfrm>
          <a:prstGeom prst="roundRect">
            <a:avLst>
              <a:gd name="adj" fmla="val 24503"/>
            </a:avLst>
          </a:prstGeom>
          <a:solidFill>
            <a:srgbClr val="FFFFFF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0450" tIns="30450" rIns="30450" bIns="304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65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rPr>
              <a:t>T</a:t>
            </a:r>
            <a:endParaRPr sz="2365">
              <a:solidFill>
                <a:srgbClr val="4285F4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928" name="Google Shape;928;p58"/>
          <p:cNvSpPr/>
          <p:nvPr/>
        </p:nvSpPr>
        <p:spPr>
          <a:xfrm>
            <a:off x="494825" y="972925"/>
            <a:ext cx="905100" cy="624900"/>
          </a:xfrm>
          <a:prstGeom prst="rect">
            <a:avLst/>
          </a:prstGeom>
          <a:solidFill>
            <a:srgbClr val="FFFFFF">
              <a:alpha val="898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    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929" name="Google Shape;929;p58"/>
          <p:cNvSpPr/>
          <p:nvPr/>
        </p:nvSpPr>
        <p:spPr>
          <a:xfrm>
            <a:off x="1825975" y="972925"/>
            <a:ext cx="905100" cy="624900"/>
          </a:xfrm>
          <a:prstGeom prst="rect">
            <a:avLst/>
          </a:prstGeom>
          <a:solidFill>
            <a:srgbClr val="FFFFFF">
              <a:alpha val="898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930" name="Google Shape;930;p58"/>
          <p:cNvSpPr txBox="1"/>
          <p:nvPr/>
        </p:nvSpPr>
        <p:spPr>
          <a:xfrm>
            <a:off x="563525" y="1658737"/>
            <a:ext cx="2872800" cy="4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solidFill>
                  <a:srgbClr val="010101"/>
                </a:solidFill>
                <a:latin typeface="Google Sans"/>
                <a:ea typeface="Google Sans"/>
                <a:cs typeface="Google Sans"/>
                <a:sym typeface="Google Sans"/>
              </a:rPr>
              <a:t>Finde bessere Berichte und Informationen.</a:t>
            </a:r>
            <a:endParaRPr sz="2800" dirty="0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932" name="Google Shape;932;p58"/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3" name="Google Shape;933;p58"/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2" name="Google Shape;923;p58">
            <a:extLst>
              <a:ext uri="{FF2B5EF4-FFF2-40B4-BE49-F238E27FC236}">
                <a16:creationId xmlns:a16="http://schemas.microsoft.com/office/drawing/2014/main" id="{4805B5F5-F23E-1DFE-3AD6-E653CA302C99}"/>
              </a:ext>
            </a:extLst>
          </p:cNvPr>
          <p:cNvSpPr/>
          <p:nvPr/>
        </p:nvSpPr>
        <p:spPr>
          <a:xfrm>
            <a:off x="3704450" y="563725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9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3B423839-8701-DD30-6D04-1CD93DB9AECA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6019" t="3948" r="576" b="-2863"/>
          <a:stretch>
            <a:fillRect/>
          </a:stretch>
        </p:blipFill>
        <p:spPr>
          <a:xfrm rot="21223942">
            <a:off x="777600" y="2135136"/>
            <a:ext cx="2808000" cy="2124000"/>
          </a:xfrm>
          <a:prstGeom prst="rect">
            <a:avLst/>
          </a:prstGeom>
        </p:spPr>
      </p:pic>
      <p:sp>
        <p:nvSpPr>
          <p:cNvPr id="972" name="Google Shape;972;p61"/>
          <p:cNvSpPr/>
          <p:nvPr/>
        </p:nvSpPr>
        <p:spPr>
          <a:xfrm>
            <a:off x="592152" y="1079400"/>
            <a:ext cx="358500" cy="365700"/>
          </a:xfrm>
          <a:prstGeom prst="roundRect">
            <a:avLst>
              <a:gd name="adj" fmla="val 24503"/>
            </a:avLst>
          </a:prstGeom>
          <a:solidFill>
            <a:srgbClr val="FFFFFF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0450" tIns="30450" rIns="30450" bIns="304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65">
                <a:solidFill>
                  <a:srgbClr val="EA4335"/>
                </a:solidFill>
                <a:latin typeface="Google Sans"/>
                <a:ea typeface="Google Sans"/>
                <a:cs typeface="Google Sans"/>
                <a:sym typeface="Google Sans"/>
              </a:rPr>
              <a:t>S</a:t>
            </a:r>
            <a:endParaRPr sz="2365">
              <a:solidFill>
                <a:srgbClr val="EA4335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973" name="Google Shape;973;p61"/>
          <p:cNvSpPr/>
          <p:nvPr/>
        </p:nvSpPr>
        <p:spPr>
          <a:xfrm>
            <a:off x="1012928" y="1079400"/>
            <a:ext cx="358500" cy="365700"/>
          </a:xfrm>
          <a:prstGeom prst="roundRect">
            <a:avLst>
              <a:gd name="adj" fmla="val 24503"/>
            </a:avLst>
          </a:prstGeom>
          <a:solidFill>
            <a:srgbClr val="FFFFFF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0450" tIns="30450" rIns="30450" bIns="304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65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rPr>
              <a:t>I</a:t>
            </a:r>
            <a:endParaRPr sz="2365">
              <a:solidFill>
                <a:srgbClr val="4285F4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974" name="Google Shape;974;p61"/>
          <p:cNvSpPr/>
          <p:nvPr/>
        </p:nvSpPr>
        <p:spPr>
          <a:xfrm>
            <a:off x="1433705" y="1079400"/>
            <a:ext cx="358500" cy="365700"/>
          </a:xfrm>
          <a:prstGeom prst="roundRect">
            <a:avLst>
              <a:gd name="adj" fmla="val 24503"/>
            </a:avLst>
          </a:prstGeom>
          <a:solidFill>
            <a:srgbClr val="FFFFFF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0450" tIns="30450" rIns="30450" bIns="304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65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rPr>
              <a:t>F</a:t>
            </a:r>
            <a:endParaRPr sz="2365">
              <a:solidFill>
                <a:srgbClr val="4285F4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975" name="Google Shape;975;p61"/>
          <p:cNvSpPr/>
          <p:nvPr/>
        </p:nvSpPr>
        <p:spPr>
          <a:xfrm>
            <a:off x="1854468" y="1079400"/>
            <a:ext cx="358500" cy="365700"/>
          </a:xfrm>
          <a:prstGeom prst="roundRect">
            <a:avLst>
              <a:gd name="adj" fmla="val 24503"/>
            </a:avLst>
          </a:prstGeom>
          <a:solidFill>
            <a:srgbClr val="FFFFFF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0450" tIns="30450" rIns="30450" bIns="304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65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rPr>
              <a:t>T</a:t>
            </a:r>
            <a:endParaRPr sz="2365">
              <a:solidFill>
                <a:srgbClr val="4285F4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976" name="Google Shape;976;p61"/>
          <p:cNvSpPr/>
          <p:nvPr/>
        </p:nvSpPr>
        <p:spPr>
          <a:xfrm>
            <a:off x="482550" y="979900"/>
            <a:ext cx="1328100" cy="624900"/>
          </a:xfrm>
          <a:prstGeom prst="rect">
            <a:avLst/>
          </a:prstGeom>
          <a:solidFill>
            <a:srgbClr val="FFFFFF">
              <a:alpha val="898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977" name="Google Shape;977;p61"/>
          <p:cNvSpPr txBox="1"/>
          <p:nvPr/>
        </p:nvSpPr>
        <p:spPr>
          <a:xfrm>
            <a:off x="563525" y="1658737"/>
            <a:ext cx="2872800" cy="4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800">
                <a:solidFill>
                  <a:srgbClr val="010101"/>
                </a:solidFill>
                <a:latin typeface="Google Sans"/>
                <a:ea typeface="Google Sans"/>
                <a:cs typeface="Google Sans"/>
                <a:sym typeface="Google Sans"/>
              </a:rPr>
              <a:t>Finde den Ursprung.</a:t>
            </a:r>
            <a:endParaRPr sz="2800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979" name="Google Shape;979;p61"/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0" name="Google Shape;980;p61"/>
          <p:cNvSpPr txBox="1"/>
          <p:nvPr/>
        </p:nvSpPr>
        <p:spPr>
          <a:xfrm>
            <a:off x="592151" y="450786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4" name="Google Shape;955;p60">
            <a:extLst>
              <a:ext uri="{FF2B5EF4-FFF2-40B4-BE49-F238E27FC236}">
                <a16:creationId xmlns:a16="http://schemas.microsoft.com/office/drawing/2014/main" id="{8D0C66C3-8500-00D3-7556-36E53E9FA057}"/>
              </a:ext>
            </a:extLst>
          </p:cNvPr>
          <p:cNvSpPr/>
          <p:nvPr/>
        </p:nvSpPr>
        <p:spPr>
          <a:xfrm>
            <a:off x="3704450" y="563725"/>
            <a:ext cx="5170500" cy="4075800"/>
          </a:xfrm>
          <a:prstGeom prst="roundRect">
            <a:avLst>
              <a:gd name="adj" fmla="val 5571"/>
            </a:avLst>
          </a:prstGeom>
          <a:solidFill>
            <a:srgbClr val="FFFFFF"/>
          </a:solid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3_SIFT_Traktor_Quelle">
            <a:hlinkClick r:id="" action="ppaction://media"/>
            <a:extLst>
              <a:ext uri="{FF2B5EF4-FFF2-40B4-BE49-F238E27FC236}">
                <a16:creationId xmlns:a16="http://schemas.microsoft.com/office/drawing/2014/main" id="{03C4B640-AC77-597F-F0D2-39D1E67006F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rcRect l="39174" t="7052" r="6496" b="5640"/>
          <a:stretch>
            <a:fillRect/>
          </a:stretch>
        </p:blipFill>
        <p:spPr>
          <a:xfrm>
            <a:off x="4131352" y="649875"/>
            <a:ext cx="4364948" cy="394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4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9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2058F11B-8545-2E31-14C4-EC86CB1458E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019" t="3948" r="576" b="-2863"/>
          <a:stretch>
            <a:fillRect/>
          </a:stretch>
        </p:blipFill>
        <p:spPr>
          <a:xfrm rot="21223942">
            <a:off x="777600" y="2135136"/>
            <a:ext cx="2808000" cy="2124000"/>
          </a:xfrm>
          <a:prstGeom prst="rect">
            <a:avLst/>
          </a:prstGeom>
        </p:spPr>
      </p:pic>
      <p:sp>
        <p:nvSpPr>
          <p:cNvPr id="955" name="Google Shape;955;p60"/>
          <p:cNvSpPr/>
          <p:nvPr/>
        </p:nvSpPr>
        <p:spPr>
          <a:xfrm>
            <a:off x="3704450" y="563725"/>
            <a:ext cx="5170500" cy="4075800"/>
          </a:xfrm>
          <a:prstGeom prst="roundRect">
            <a:avLst>
              <a:gd name="adj" fmla="val 5571"/>
            </a:avLst>
          </a:prstGeom>
          <a:solidFill>
            <a:srgbClr val="FFFFFF"/>
          </a:solid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6" name="Google Shape;956;p60"/>
          <p:cNvSpPr/>
          <p:nvPr/>
        </p:nvSpPr>
        <p:spPr>
          <a:xfrm>
            <a:off x="592152" y="1079400"/>
            <a:ext cx="358500" cy="365700"/>
          </a:xfrm>
          <a:prstGeom prst="roundRect">
            <a:avLst>
              <a:gd name="adj" fmla="val 24503"/>
            </a:avLst>
          </a:prstGeom>
          <a:solidFill>
            <a:srgbClr val="FFFFFF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0450" tIns="30450" rIns="30450" bIns="304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65">
                <a:solidFill>
                  <a:srgbClr val="EA4335"/>
                </a:solidFill>
                <a:latin typeface="Google Sans"/>
                <a:ea typeface="Google Sans"/>
                <a:cs typeface="Google Sans"/>
                <a:sym typeface="Google Sans"/>
              </a:rPr>
              <a:t>S</a:t>
            </a:r>
            <a:endParaRPr sz="2365">
              <a:solidFill>
                <a:srgbClr val="EA4335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957" name="Google Shape;957;p60"/>
          <p:cNvSpPr/>
          <p:nvPr/>
        </p:nvSpPr>
        <p:spPr>
          <a:xfrm>
            <a:off x="1012928" y="1079400"/>
            <a:ext cx="358500" cy="365700"/>
          </a:xfrm>
          <a:prstGeom prst="roundRect">
            <a:avLst>
              <a:gd name="adj" fmla="val 24503"/>
            </a:avLst>
          </a:prstGeom>
          <a:solidFill>
            <a:srgbClr val="FFFFFF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0450" tIns="30450" rIns="30450" bIns="304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65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rPr>
              <a:t>I</a:t>
            </a:r>
            <a:endParaRPr sz="2365">
              <a:solidFill>
                <a:srgbClr val="4285F4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958" name="Google Shape;958;p60"/>
          <p:cNvSpPr/>
          <p:nvPr/>
        </p:nvSpPr>
        <p:spPr>
          <a:xfrm>
            <a:off x="1433705" y="1079400"/>
            <a:ext cx="358500" cy="365700"/>
          </a:xfrm>
          <a:prstGeom prst="roundRect">
            <a:avLst>
              <a:gd name="adj" fmla="val 24503"/>
            </a:avLst>
          </a:prstGeom>
          <a:solidFill>
            <a:srgbClr val="FFFFFF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0450" tIns="30450" rIns="30450" bIns="304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65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rPr>
              <a:t>F</a:t>
            </a:r>
            <a:endParaRPr sz="2365">
              <a:solidFill>
                <a:srgbClr val="4285F4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959" name="Google Shape;959;p60"/>
          <p:cNvSpPr/>
          <p:nvPr/>
        </p:nvSpPr>
        <p:spPr>
          <a:xfrm>
            <a:off x="1854468" y="1079400"/>
            <a:ext cx="358500" cy="365700"/>
          </a:xfrm>
          <a:prstGeom prst="roundRect">
            <a:avLst>
              <a:gd name="adj" fmla="val 24503"/>
            </a:avLst>
          </a:prstGeom>
          <a:solidFill>
            <a:srgbClr val="FFFFFF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0450" tIns="30450" rIns="30450" bIns="304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65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rPr>
              <a:t>T</a:t>
            </a:r>
            <a:endParaRPr sz="2365">
              <a:solidFill>
                <a:srgbClr val="4285F4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960" name="Google Shape;960;p60"/>
          <p:cNvSpPr/>
          <p:nvPr/>
        </p:nvSpPr>
        <p:spPr>
          <a:xfrm>
            <a:off x="494825" y="918875"/>
            <a:ext cx="487800" cy="624900"/>
          </a:xfrm>
          <a:prstGeom prst="rect">
            <a:avLst/>
          </a:prstGeom>
          <a:solidFill>
            <a:srgbClr val="FFFFFF">
              <a:alpha val="898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961" name="Google Shape;961;p60"/>
          <p:cNvSpPr txBox="1"/>
          <p:nvPr/>
        </p:nvSpPr>
        <p:spPr>
          <a:xfrm>
            <a:off x="563525" y="1672250"/>
            <a:ext cx="2100900" cy="81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010101"/>
                </a:solidFill>
                <a:latin typeface="Google Sans"/>
                <a:ea typeface="Google Sans"/>
                <a:cs typeface="Google Sans"/>
                <a:sym typeface="Google Sans"/>
              </a:rPr>
              <a:t>Prüfe die Quelle.</a:t>
            </a:r>
            <a:endParaRPr sz="2800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962" name="Google Shape;962;p60"/>
          <p:cNvSpPr/>
          <p:nvPr/>
        </p:nvSpPr>
        <p:spPr>
          <a:xfrm>
            <a:off x="1401725" y="918875"/>
            <a:ext cx="1046400" cy="624900"/>
          </a:xfrm>
          <a:prstGeom prst="rect">
            <a:avLst/>
          </a:prstGeom>
          <a:solidFill>
            <a:srgbClr val="FFFFFF">
              <a:alpha val="898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964" name="Google Shape;964;p60"/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5" name="Google Shape;965;p60"/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pic>
        <p:nvPicPr>
          <p:cNvPr id="8" name="Grafik 7" descr="Ein Bild, das Text, Screenshot, Schrift enthält.&#10;&#10;KI-generierte Inhalte können fehlerhaft sein.">
            <a:extLst>
              <a:ext uri="{FF2B5EF4-FFF2-40B4-BE49-F238E27FC236}">
                <a16:creationId xmlns:a16="http://schemas.microsoft.com/office/drawing/2014/main" id="{BF0D6E8B-CD7A-A5E3-760C-ACE2949A4B4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4465" b="15179"/>
          <a:stretch>
            <a:fillRect/>
          </a:stretch>
        </p:blipFill>
        <p:spPr>
          <a:xfrm>
            <a:off x="3956053" y="701150"/>
            <a:ext cx="4703822" cy="3780000"/>
          </a:xfrm>
          <a:prstGeom prst="rect">
            <a:avLst/>
          </a:prstGeom>
        </p:spPr>
      </p:pic>
      <p:sp>
        <p:nvSpPr>
          <p:cNvPr id="9" name="Google Shape;955;p60">
            <a:extLst>
              <a:ext uri="{FF2B5EF4-FFF2-40B4-BE49-F238E27FC236}">
                <a16:creationId xmlns:a16="http://schemas.microsoft.com/office/drawing/2014/main" id="{4BD51125-B399-86A6-A105-CD3CB0F3A02D}"/>
              </a:ext>
            </a:extLst>
          </p:cNvPr>
          <p:cNvSpPr/>
          <p:nvPr/>
        </p:nvSpPr>
        <p:spPr>
          <a:xfrm>
            <a:off x="3710014" y="563725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9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3A502B72-DC81-15AA-B050-841F38DCFBA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57265" b="3698"/>
          <a:stretch>
            <a:fillRect/>
          </a:stretch>
        </p:blipFill>
        <p:spPr>
          <a:xfrm>
            <a:off x="845676" y="2246400"/>
            <a:ext cx="1477875" cy="1188000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81021E6E-7286-5A73-23B6-44D12BF84D4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57561" t="52615" r="3945" b="-23032"/>
          <a:stretch>
            <a:fillRect/>
          </a:stretch>
        </p:blipFill>
        <p:spPr>
          <a:xfrm rot="19953990">
            <a:off x="2720240" y="2907516"/>
            <a:ext cx="1296000" cy="1512000"/>
          </a:xfrm>
          <a:prstGeom prst="rect">
            <a:avLst/>
          </a:prstGeom>
        </p:spPr>
      </p:pic>
      <p:sp>
        <p:nvSpPr>
          <p:cNvPr id="988" name="Google Shape;988;p62"/>
          <p:cNvSpPr txBox="1"/>
          <p:nvPr/>
        </p:nvSpPr>
        <p:spPr>
          <a:xfrm>
            <a:off x="588100" y="1107625"/>
            <a:ext cx="2241900" cy="82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dirty="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rPr>
              <a:t>Dieser Beitrag zeigt also ein…</a:t>
            </a:r>
            <a:endParaRPr dirty="0"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991" name="Google Shape;991;p62"/>
          <p:cNvSpPr/>
          <p:nvPr/>
        </p:nvSpPr>
        <p:spPr>
          <a:xfrm>
            <a:off x="412089" y="3370620"/>
            <a:ext cx="2136496" cy="6858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5"/>
              </a:solidFill>
            </a:endParaRPr>
          </a:p>
        </p:txBody>
      </p:sp>
      <p:sp>
        <p:nvSpPr>
          <p:cNvPr id="992" name="Google Shape;992;p62"/>
          <p:cNvSpPr txBox="1"/>
          <p:nvPr/>
        </p:nvSpPr>
        <p:spPr>
          <a:xfrm>
            <a:off x="584640" y="3475499"/>
            <a:ext cx="1840250" cy="47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50" dirty="0">
                <a:solidFill>
                  <a:schemeClr val="dk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…altes Foto, das</a:t>
            </a:r>
            <a:br>
              <a:rPr lang="en" sz="1350" dirty="0">
                <a:solidFill>
                  <a:schemeClr val="dk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</a:br>
            <a:r>
              <a:rPr lang="en" sz="1350" dirty="0">
                <a:solidFill>
                  <a:schemeClr val="dk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mit KI animiert wurde.</a:t>
            </a:r>
            <a:endParaRPr sz="1350" dirty="0">
              <a:solidFill>
                <a:schemeClr val="dk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993" name="Google Shape;993;p62"/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4" name="Google Shape;994;p62"/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3" name="Google Shape;858;p52">
            <a:extLst>
              <a:ext uri="{FF2B5EF4-FFF2-40B4-BE49-F238E27FC236}">
                <a16:creationId xmlns:a16="http://schemas.microsoft.com/office/drawing/2014/main" id="{C9184144-E463-CBBF-5481-35328D3073B5}"/>
              </a:ext>
            </a:extLst>
          </p:cNvPr>
          <p:cNvSpPr/>
          <p:nvPr/>
        </p:nvSpPr>
        <p:spPr>
          <a:xfrm>
            <a:off x="4650256" y="465700"/>
            <a:ext cx="4142615" cy="4169800"/>
          </a:xfrm>
          <a:prstGeom prst="roundRect">
            <a:avLst>
              <a:gd name="adj" fmla="val 13941"/>
            </a:avLst>
          </a:prstGeom>
          <a:blipFill dpi="0" rotWithShape="1">
            <a:blip r:embed="rId6"/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15875" tIns="115875" rIns="115875" bIns="1158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9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0A021F8C-1349-8D61-4407-3C9B61CF591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5940" t="7379" r="-103" b="-6293"/>
          <a:stretch>
            <a:fillRect/>
          </a:stretch>
        </p:blipFill>
        <p:spPr>
          <a:xfrm rot="21223942">
            <a:off x="1296000" y="2825706"/>
            <a:ext cx="2160000" cy="2124000"/>
          </a:xfrm>
          <a:prstGeom prst="rect">
            <a:avLst/>
          </a:prstGeom>
        </p:spPr>
      </p:pic>
      <p:sp>
        <p:nvSpPr>
          <p:cNvPr id="999" name="Google Shape;999;p63"/>
          <p:cNvSpPr/>
          <p:nvPr/>
        </p:nvSpPr>
        <p:spPr>
          <a:xfrm>
            <a:off x="3704450" y="563725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1" name="Google Shape;1001;p63"/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2" name="Google Shape;1002;p63"/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1005" name="Google Shape;1005;p63"/>
          <p:cNvSpPr/>
          <p:nvPr/>
        </p:nvSpPr>
        <p:spPr>
          <a:xfrm>
            <a:off x="466800" y="3444252"/>
            <a:ext cx="1439400" cy="4347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6" name="Google Shape;1006;p63"/>
          <p:cNvSpPr txBox="1"/>
          <p:nvPr/>
        </p:nvSpPr>
        <p:spPr>
          <a:xfrm>
            <a:off x="702225" y="3547677"/>
            <a:ext cx="978900" cy="17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50" dirty="0">
                <a:solidFill>
                  <a:schemeClr val="tx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Zum Beispiel</a:t>
            </a:r>
            <a:endParaRPr sz="1350" dirty="0">
              <a:solidFill>
                <a:schemeClr val="tx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3" name="Google Shape;1004;p63">
            <a:extLst>
              <a:ext uri="{FF2B5EF4-FFF2-40B4-BE49-F238E27FC236}">
                <a16:creationId xmlns:a16="http://schemas.microsoft.com/office/drawing/2014/main" id="{5A0A4E87-5060-A1D6-1D61-B3CCB28E0CF7}"/>
              </a:ext>
            </a:extLst>
          </p:cNvPr>
          <p:cNvSpPr txBox="1"/>
          <p:nvPr/>
        </p:nvSpPr>
        <p:spPr>
          <a:xfrm>
            <a:off x="575750" y="1054200"/>
            <a:ext cx="2229900" cy="122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latin typeface="Google Sans"/>
                <a:ea typeface="Google Sans"/>
                <a:cs typeface="Google Sans"/>
                <a:sym typeface="Google Sans"/>
              </a:rPr>
              <a:t>Gehen Sie mit der Recherche einen Schritt weiter.</a:t>
            </a:r>
            <a:endParaRPr sz="2800" dirty="0">
              <a:latin typeface="Google Sans"/>
              <a:ea typeface="Google Sans"/>
              <a:cs typeface="Google Sans"/>
              <a:sym typeface="Google Sans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10">
          <a:extLst>
            <a:ext uri="{FF2B5EF4-FFF2-40B4-BE49-F238E27FC236}">
              <a16:creationId xmlns:a16="http://schemas.microsoft.com/office/drawing/2014/main" id="{7DB32335-8DED-F229-57CE-A9D9A6B408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7" name="Grafik 1006">
            <a:extLst>
              <a:ext uri="{FF2B5EF4-FFF2-40B4-BE49-F238E27FC236}">
                <a16:creationId xmlns:a16="http://schemas.microsoft.com/office/drawing/2014/main" id="{EA9F6497-3C7F-9E26-A120-E76911DA6AC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8204" t="3948" r="577" b="-2863"/>
          <a:stretch>
            <a:fillRect/>
          </a:stretch>
        </p:blipFill>
        <p:spPr>
          <a:xfrm rot="21223942">
            <a:off x="850964" y="2519919"/>
            <a:ext cx="2734415" cy="2124000"/>
          </a:xfrm>
          <a:prstGeom prst="rect">
            <a:avLst/>
          </a:prstGeom>
        </p:spPr>
      </p:pic>
      <p:sp>
        <p:nvSpPr>
          <p:cNvPr id="1006" name="Google Shape;961;p60">
            <a:extLst>
              <a:ext uri="{FF2B5EF4-FFF2-40B4-BE49-F238E27FC236}">
                <a16:creationId xmlns:a16="http://schemas.microsoft.com/office/drawing/2014/main" id="{DBB8AE09-05D3-64A0-77E6-CAC4778C28DA}"/>
              </a:ext>
            </a:extLst>
          </p:cNvPr>
          <p:cNvSpPr txBox="1"/>
          <p:nvPr/>
        </p:nvSpPr>
        <p:spPr>
          <a:xfrm>
            <a:off x="563525" y="1672250"/>
            <a:ext cx="2265400" cy="81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800" dirty="0">
                <a:solidFill>
                  <a:srgbClr val="010101"/>
                </a:solidFill>
                <a:latin typeface="Google Sans"/>
                <a:ea typeface="Google Sans"/>
                <a:cs typeface="Google Sans"/>
                <a:sym typeface="Google Sans"/>
              </a:rPr>
              <a:t>Oder wir recherchieren „klassisch“…</a:t>
            </a:r>
            <a:endParaRPr sz="2800" dirty="0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 dirty="0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1012" name="Google Shape;1012;p64">
            <a:extLst>
              <a:ext uri="{FF2B5EF4-FFF2-40B4-BE49-F238E27FC236}">
                <a16:creationId xmlns:a16="http://schemas.microsoft.com/office/drawing/2014/main" id="{7FFE14B9-99D3-846C-63BE-0E54F96F9272}"/>
              </a:ext>
            </a:extLst>
          </p:cNvPr>
          <p:cNvSpPr/>
          <p:nvPr/>
        </p:nvSpPr>
        <p:spPr>
          <a:xfrm>
            <a:off x="3704450" y="563725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aseline="-25000" dirty="0"/>
          </a:p>
        </p:txBody>
      </p:sp>
      <p:sp>
        <p:nvSpPr>
          <p:cNvPr id="1013" name="Google Shape;1013;p64">
            <a:extLst>
              <a:ext uri="{FF2B5EF4-FFF2-40B4-BE49-F238E27FC236}">
                <a16:creationId xmlns:a16="http://schemas.microsoft.com/office/drawing/2014/main" id="{BD689C14-AD45-F859-626B-F8F6A9F4A8AA}"/>
              </a:ext>
            </a:extLst>
          </p:cNvPr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4" name="Google Shape;1014;p64">
            <a:extLst>
              <a:ext uri="{FF2B5EF4-FFF2-40B4-BE49-F238E27FC236}">
                <a16:creationId xmlns:a16="http://schemas.microsoft.com/office/drawing/2014/main" id="{F76C5CB0-A72B-BF8A-A11D-3ADD06471C04}"/>
              </a:ext>
            </a:extLst>
          </p:cNvPr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17" name="Google Shape;1012;p64">
            <a:extLst>
              <a:ext uri="{FF2B5EF4-FFF2-40B4-BE49-F238E27FC236}">
                <a16:creationId xmlns:a16="http://schemas.microsoft.com/office/drawing/2014/main" id="{5E532AA9-BC86-5A2A-18D4-13C49B3CFC58}"/>
              </a:ext>
            </a:extLst>
          </p:cNvPr>
          <p:cNvSpPr/>
          <p:nvPr/>
        </p:nvSpPr>
        <p:spPr>
          <a:xfrm>
            <a:off x="3693149" y="563725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3" name="Google Shape;1012;p64">
            <a:extLst>
              <a:ext uri="{FF2B5EF4-FFF2-40B4-BE49-F238E27FC236}">
                <a16:creationId xmlns:a16="http://schemas.microsoft.com/office/drawing/2014/main" id="{D7BB6A24-C3CA-DDD9-5A77-02DC745E12D7}"/>
              </a:ext>
            </a:extLst>
          </p:cNvPr>
          <p:cNvSpPr/>
          <p:nvPr/>
        </p:nvSpPr>
        <p:spPr>
          <a:xfrm>
            <a:off x="3704400" y="565200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998" name="Gruppieren 997">
            <a:extLst>
              <a:ext uri="{FF2B5EF4-FFF2-40B4-BE49-F238E27FC236}">
                <a16:creationId xmlns:a16="http://schemas.microsoft.com/office/drawing/2014/main" id="{8D6AF11E-31B6-9395-F583-5D3225431D78}"/>
              </a:ext>
            </a:extLst>
          </p:cNvPr>
          <p:cNvGrpSpPr/>
          <p:nvPr/>
        </p:nvGrpSpPr>
        <p:grpSpPr>
          <a:xfrm>
            <a:off x="592152" y="1079400"/>
            <a:ext cx="1620816" cy="365700"/>
            <a:chOff x="592152" y="1079400"/>
            <a:chExt cx="1620816" cy="365700"/>
          </a:xfrm>
        </p:grpSpPr>
        <p:sp>
          <p:nvSpPr>
            <p:cNvPr id="1000" name="Google Shape;924;p58">
              <a:extLst>
                <a:ext uri="{FF2B5EF4-FFF2-40B4-BE49-F238E27FC236}">
                  <a16:creationId xmlns:a16="http://schemas.microsoft.com/office/drawing/2014/main" id="{E0619A5A-7F8B-7711-8573-680EA4CEE4DD}"/>
                </a:ext>
              </a:extLst>
            </p:cNvPr>
            <p:cNvSpPr/>
            <p:nvPr/>
          </p:nvSpPr>
          <p:spPr>
            <a:xfrm>
              <a:off x="592152" y="1079400"/>
              <a:ext cx="358500" cy="365700"/>
            </a:xfrm>
            <a:prstGeom prst="roundRect">
              <a:avLst>
                <a:gd name="adj" fmla="val 24503"/>
              </a:avLst>
            </a:pr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30450" tIns="30450" rIns="30450" bIns="3045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365">
                  <a:solidFill>
                    <a:srgbClr val="EA4335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S</a:t>
              </a:r>
              <a:endParaRPr sz="2365">
                <a:solidFill>
                  <a:srgbClr val="EA4335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1001" name="Google Shape;925;p58">
              <a:extLst>
                <a:ext uri="{FF2B5EF4-FFF2-40B4-BE49-F238E27FC236}">
                  <a16:creationId xmlns:a16="http://schemas.microsoft.com/office/drawing/2014/main" id="{9CF0AAB7-5954-9488-42A6-E2E339DA16DE}"/>
                </a:ext>
              </a:extLst>
            </p:cNvPr>
            <p:cNvSpPr/>
            <p:nvPr/>
          </p:nvSpPr>
          <p:spPr>
            <a:xfrm>
              <a:off x="1012928" y="1079400"/>
              <a:ext cx="358500" cy="365700"/>
            </a:xfrm>
            <a:prstGeom prst="roundRect">
              <a:avLst>
                <a:gd name="adj" fmla="val 24503"/>
              </a:avLst>
            </a:pr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30450" tIns="30450" rIns="30450" bIns="3045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365" dirty="0">
                  <a:solidFill>
                    <a:srgbClr val="4285F4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I</a:t>
              </a:r>
              <a:endParaRPr sz="2365" dirty="0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1002" name="Google Shape;926;p58">
              <a:extLst>
                <a:ext uri="{FF2B5EF4-FFF2-40B4-BE49-F238E27FC236}">
                  <a16:creationId xmlns:a16="http://schemas.microsoft.com/office/drawing/2014/main" id="{D60C880C-8F12-2C31-BB7B-99EF8B261327}"/>
                </a:ext>
              </a:extLst>
            </p:cNvPr>
            <p:cNvSpPr/>
            <p:nvPr/>
          </p:nvSpPr>
          <p:spPr>
            <a:xfrm>
              <a:off x="1433705" y="1079400"/>
              <a:ext cx="358500" cy="365700"/>
            </a:xfrm>
            <a:prstGeom prst="roundRect">
              <a:avLst>
                <a:gd name="adj" fmla="val 24503"/>
              </a:avLst>
            </a:pr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30450" tIns="30450" rIns="30450" bIns="3045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365">
                  <a:solidFill>
                    <a:srgbClr val="4285F4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F</a:t>
              </a:r>
              <a:endParaRPr sz="2365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1003" name="Google Shape;927;p58">
              <a:extLst>
                <a:ext uri="{FF2B5EF4-FFF2-40B4-BE49-F238E27FC236}">
                  <a16:creationId xmlns:a16="http://schemas.microsoft.com/office/drawing/2014/main" id="{CD7BDE4C-E56E-409A-84BA-EB68802E04D2}"/>
                </a:ext>
              </a:extLst>
            </p:cNvPr>
            <p:cNvSpPr/>
            <p:nvPr/>
          </p:nvSpPr>
          <p:spPr>
            <a:xfrm>
              <a:off x="1854468" y="1079400"/>
              <a:ext cx="358500" cy="365700"/>
            </a:xfrm>
            <a:prstGeom prst="roundRect">
              <a:avLst>
                <a:gd name="adj" fmla="val 24503"/>
              </a:avLst>
            </a:pr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30450" tIns="30450" rIns="30450" bIns="3045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365">
                  <a:solidFill>
                    <a:srgbClr val="4285F4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T</a:t>
              </a:r>
              <a:endParaRPr sz="2365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</p:grpSp>
      <p:sp>
        <p:nvSpPr>
          <p:cNvPr id="1004" name="Google Shape;928;p58">
            <a:extLst>
              <a:ext uri="{FF2B5EF4-FFF2-40B4-BE49-F238E27FC236}">
                <a16:creationId xmlns:a16="http://schemas.microsoft.com/office/drawing/2014/main" id="{FD89CADF-105E-32AC-4D0C-B8C035DA2908}"/>
              </a:ext>
            </a:extLst>
          </p:cNvPr>
          <p:cNvSpPr/>
          <p:nvPr/>
        </p:nvSpPr>
        <p:spPr>
          <a:xfrm>
            <a:off x="503762" y="976417"/>
            <a:ext cx="905100" cy="624900"/>
          </a:xfrm>
          <a:prstGeom prst="rect">
            <a:avLst/>
          </a:prstGeom>
          <a:solidFill>
            <a:srgbClr val="FFFFFF">
              <a:alpha val="898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    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1005" name="Google Shape;929;p58">
            <a:extLst>
              <a:ext uri="{FF2B5EF4-FFF2-40B4-BE49-F238E27FC236}">
                <a16:creationId xmlns:a16="http://schemas.microsoft.com/office/drawing/2014/main" id="{CD70378A-C2BB-0B48-FF03-EE2FCCFAFEE3}"/>
              </a:ext>
            </a:extLst>
          </p:cNvPr>
          <p:cNvSpPr/>
          <p:nvPr/>
        </p:nvSpPr>
        <p:spPr>
          <a:xfrm>
            <a:off x="1829168" y="992359"/>
            <a:ext cx="905100" cy="624900"/>
          </a:xfrm>
          <a:prstGeom prst="rect">
            <a:avLst/>
          </a:prstGeom>
          <a:solidFill>
            <a:srgbClr val="FFFFFF">
              <a:alpha val="898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389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10">
          <a:extLst>
            <a:ext uri="{FF2B5EF4-FFF2-40B4-BE49-F238E27FC236}">
              <a16:creationId xmlns:a16="http://schemas.microsoft.com/office/drawing/2014/main" id="{F7AB93EB-F79A-7A01-6B40-CF4ABFA8E8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Google Shape;977;p61">
            <a:extLst>
              <a:ext uri="{FF2B5EF4-FFF2-40B4-BE49-F238E27FC236}">
                <a16:creationId xmlns:a16="http://schemas.microsoft.com/office/drawing/2014/main" id="{551E14AA-A015-4B30-C90F-23397CC025EB}"/>
              </a:ext>
            </a:extLst>
          </p:cNvPr>
          <p:cNvSpPr txBox="1"/>
          <p:nvPr/>
        </p:nvSpPr>
        <p:spPr>
          <a:xfrm>
            <a:off x="563525" y="1658737"/>
            <a:ext cx="2872800" cy="4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800" dirty="0">
                <a:solidFill>
                  <a:srgbClr val="010101"/>
                </a:solidFill>
                <a:latin typeface="Google Sans"/>
                <a:ea typeface="Google Sans"/>
                <a:cs typeface="Google Sans"/>
                <a:sym typeface="Google Sans"/>
              </a:rPr>
              <a:t>…und nutzen verschiedene Recherchewege.</a:t>
            </a:r>
            <a:endParaRPr sz="2800" dirty="0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 dirty="0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1013" name="Google Shape;1013;p64">
            <a:extLst>
              <a:ext uri="{FF2B5EF4-FFF2-40B4-BE49-F238E27FC236}">
                <a16:creationId xmlns:a16="http://schemas.microsoft.com/office/drawing/2014/main" id="{99838EDB-B28B-63CE-B584-917C4F6663A6}"/>
              </a:ext>
            </a:extLst>
          </p:cNvPr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4" name="Google Shape;1014;p64">
            <a:extLst>
              <a:ext uri="{FF2B5EF4-FFF2-40B4-BE49-F238E27FC236}">
                <a16:creationId xmlns:a16="http://schemas.microsoft.com/office/drawing/2014/main" id="{44E1DECF-B5EA-1F8E-5D62-B22160375071}"/>
              </a:ext>
            </a:extLst>
          </p:cNvPr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1012" name="Google Shape;1012;p64">
            <a:extLst>
              <a:ext uri="{FF2B5EF4-FFF2-40B4-BE49-F238E27FC236}">
                <a16:creationId xmlns:a16="http://schemas.microsoft.com/office/drawing/2014/main" id="{6939189E-F220-C557-51EB-0A3C3D31EB5F}"/>
              </a:ext>
            </a:extLst>
          </p:cNvPr>
          <p:cNvSpPr/>
          <p:nvPr/>
        </p:nvSpPr>
        <p:spPr>
          <a:xfrm>
            <a:off x="3704450" y="563725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1" name="Google Shape;1012;p64">
            <a:extLst>
              <a:ext uri="{FF2B5EF4-FFF2-40B4-BE49-F238E27FC236}">
                <a16:creationId xmlns:a16="http://schemas.microsoft.com/office/drawing/2014/main" id="{2803D2B5-80A6-D1AE-9DAC-AFD9AF5D88CA}"/>
              </a:ext>
            </a:extLst>
          </p:cNvPr>
          <p:cNvSpPr/>
          <p:nvPr/>
        </p:nvSpPr>
        <p:spPr>
          <a:xfrm>
            <a:off x="3704400" y="563725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1021" name="Gruppieren 1020">
            <a:extLst>
              <a:ext uri="{FF2B5EF4-FFF2-40B4-BE49-F238E27FC236}">
                <a16:creationId xmlns:a16="http://schemas.microsoft.com/office/drawing/2014/main" id="{7509AEB0-D552-2470-5448-56C8A5F7F191}"/>
              </a:ext>
            </a:extLst>
          </p:cNvPr>
          <p:cNvGrpSpPr/>
          <p:nvPr/>
        </p:nvGrpSpPr>
        <p:grpSpPr>
          <a:xfrm>
            <a:off x="592152" y="1079400"/>
            <a:ext cx="1620816" cy="365700"/>
            <a:chOff x="592152" y="1079400"/>
            <a:chExt cx="1620816" cy="365700"/>
          </a:xfrm>
        </p:grpSpPr>
        <p:sp>
          <p:nvSpPr>
            <p:cNvPr id="1022" name="Google Shape;924;p58">
              <a:extLst>
                <a:ext uri="{FF2B5EF4-FFF2-40B4-BE49-F238E27FC236}">
                  <a16:creationId xmlns:a16="http://schemas.microsoft.com/office/drawing/2014/main" id="{9C3D9F3D-42F8-2720-82D3-DDCA560EBBF3}"/>
                </a:ext>
              </a:extLst>
            </p:cNvPr>
            <p:cNvSpPr/>
            <p:nvPr/>
          </p:nvSpPr>
          <p:spPr>
            <a:xfrm>
              <a:off x="592152" y="1079400"/>
              <a:ext cx="358500" cy="365700"/>
            </a:xfrm>
            <a:prstGeom prst="roundRect">
              <a:avLst>
                <a:gd name="adj" fmla="val 24503"/>
              </a:avLst>
            </a:pr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30450" tIns="30450" rIns="30450" bIns="3045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365">
                  <a:solidFill>
                    <a:srgbClr val="EA4335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S</a:t>
              </a:r>
              <a:endParaRPr sz="2365">
                <a:solidFill>
                  <a:srgbClr val="EA4335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1023" name="Google Shape;925;p58">
              <a:extLst>
                <a:ext uri="{FF2B5EF4-FFF2-40B4-BE49-F238E27FC236}">
                  <a16:creationId xmlns:a16="http://schemas.microsoft.com/office/drawing/2014/main" id="{EC491EEF-1FCD-D2F5-31DD-1FBD33F2090D}"/>
                </a:ext>
              </a:extLst>
            </p:cNvPr>
            <p:cNvSpPr/>
            <p:nvPr/>
          </p:nvSpPr>
          <p:spPr>
            <a:xfrm>
              <a:off x="1012928" y="1079400"/>
              <a:ext cx="358500" cy="365700"/>
            </a:xfrm>
            <a:prstGeom prst="roundRect">
              <a:avLst>
                <a:gd name="adj" fmla="val 24503"/>
              </a:avLst>
            </a:pr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30450" tIns="30450" rIns="30450" bIns="3045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365" dirty="0">
                  <a:solidFill>
                    <a:srgbClr val="4285F4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I</a:t>
              </a:r>
              <a:endParaRPr sz="2365" dirty="0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1024" name="Google Shape;926;p58">
              <a:extLst>
                <a:ext uri="{FF2B5EF4-FFF2-40B4-BE49-F238E27FC236}">
                  <a16:creationId xmlns:a16="http://schemas.microsoft.com/office/drawing/2014/main" id="{5C52882D-D8F9-CBAE-1595-ABE52F3C80A4}"/>
                </a:ext>
              </a:extLst>
            </p:cNvPr>
            <p:cNvSpPr/>
            <p:nvPr/>
          </p:nvSpPr>
          <p:spPr>
            <a:xfrm>
              <a:off x="1433705" y="1079400"/>
              <a:ext cx="358500" cy="365700"/>
            </a:xfrm>
            <a:prstGeom prst="roundRect">
              <a:avLst>
                <a:gd name="adj" fmla="val 24503"/>
              </a:avLst>
            </a:pr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30450" tIns="30450" rIns="30450" bIns="3045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365">
                  <a:solidFill>
                    <a:srgbClr val="4285F4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F</a:t>
              </a:r>
              <a:endParaRPr sz="2365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1025" name="Google Shape;927;p58">
              <a:extLst>
                <a:ext uri="{FF2B5EF4-FFF2-40B4-BE49-F238E27FC236}">
                  <a16:creationId xmlns:a16="http://schemas.microsoft.com/office/drawing/2014/main" id="{FDD9AC7D-57DA-B551-C159-BF5DD6B8781E}"/>
                </a:ext>
              </a:extLst>
            </p:cNvPr>
            <p:cNvSpPr/>
            <p:nvPr/>
          </p:nvSpPr>
          <p:spPr>
            <a:xfrm>
              <a:off x="1854468" y="1079400"/>
              <a:ext cx="358500" cy="365700"/>
            </a:xfrm>
            <a:prstGeom prst="roundRect">
              <a:avLst>
                <a:gd name="adj" fmla="val 24503"/>
              </a:avLst>
            </a:pr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30450" tIns="30450" rIns="30450" bIns="3045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365">
                  <a:solidFill>
                    <a:srgbClr val="4285F4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T</a:t>
              </a:r>
              <a:endParaRPr sz="2365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</p:grpSp>
      <p:sp>
        <p:nvSpPr>
          <p:cNvPr id="1026" name="Google Shape;928;p58">
            <a:extLst>
              <a:ext uri="{FF2B5EF4-FFF2-40B4-BE49-F238E27FC236}">
                <a16:creationId xmlns:a16="http://schemas.microsoft.com/office/drawing/2014/main" id="{9B31FB82-B68F-1AA4-4C6A-DA0D00D2E21A}"/>
              </a:ext>
            </a:extLst>
          </p:cNvPr>
          <p:cNvSpPr/>
          <p:nvPr/>
        </p:nvSpPr>
        <p:spPr>
          <a:xfrm>
            <a:off x="482330" y="976417"/>
            <a:ext cx="1345210" cy="624900"/>
          </a:xfrm>
          <a:prstGeom prst="rect">
            <a:avLst/>
          </a:prstGeom>
          <a:solidFill>
            <a:srgbClr val="FFFFFF">
              <a:alpha val="898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    </a:t>
            </a:r>
            <a:endParaRPr>
              <a:solidFill>
                <a:srgbClr val="FFFFFF"/>
              </a:solidFill>
            </a:endParaRPr>
          </a:p>
        </p:txBody>
      </p:sp>
      <p:pic>
        <p:nvPicPr>
          <p:cNvPr id="1030" name="Grafik 1029">
            <a:extLst>
              <a:ext uri="{FF2B5EF4-FFF2-40B4-BE49-F238E27FC236}">
                <a16:creationId xmlns:a16="http://schemas.microsoft.com/office/drawing/2014/main" id="{486E48E4-7F91-ED63-B226-E89FD8FCB62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8204" t="3948" r="577" b="-2863"/>
          <a:stretch>
            <a:fillRect/>
          </a:stretch>
        </p:blipFill>
        <p:spPr>
          <a:xfrm rot="21223942">
            <a:off x="850964" y="2519919"/>
            <a:ext cx="2734415" cy="2124000"/>
          </a:xfrm>
          <a:prstGeom prst="rect">
            <a:avLst/>
          </a:prstGeom>
        </p:spPr>
      </p:pic>
      <p:sp>
        <p:nvSpPr>
          <p:cNvPr id="2" name="Google Shape;1012;p64">
            <a:extLst>
              <a:ext uri="{FF2B5EF4-FFF2-40B4-BE49-F238E27FC236}">
                <a16:creationId xmlns:a16="http://schemas.microsoft.com/office/drawing/2014/main" id="{AF3B36C5-4AC1-ACAF-0D74-DD42D957ED0A}"/>
              </a:ext>
            </a:extLst>
          </p:cNvPr>
          <p:cNvSpPr/>
          <p:nvPr/>
        </p:nvSpPr>
        <p:spPr>
          <a:xfrm>
            <a:off x="3704400" y="565200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614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1" grpId="0" animBg="1"/>
      <p:bldP spid="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10">
          <a:extLst>
            <a:ext uri="{FF2B5EF4-FFF2-40B4-BE49-F238E27FC236}">
              <a16:creationId xmlns:a16="http://schemas.microsoft.com/office/drawing/2014/main" id="{00BCB03E-8D16-23A9-B7D9-F4CFA2F5FB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Google Shape;977;p61">
            <a:extLst>
              <a:ext uri="{FF2B5EF4-FFF2-40B4-BE49-F238E27FC236}">
                <a16:creationId xmlns:a16="http://schemas.microsoft.com/office/drawing/2014/main" id="{E57AC90D-66DF-39F2-1266-7A044223C12E}"/>
              </a:ext>
            </a:extLst>
          </p:cNvPr>
          <p:cNvSpPr txBox="1"/>
          <p:nvPr/>
        </p:nvSpPr>
        <p:spPr>
          <a:xfrm>
            <a:off x="563525" y="1658737"/>
            <a:ext cx="2872800" cy="4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-DE" sz="2800" dirty="0">
                <a:solidFill>
                  <a:srgbClr val="010101"/>
                </a:solidFill>
                <a:latin typeface="Google Sans"/>
                <a:ea typeface="Google Sans"/>
                <a:cs typeface="Google Sans"/>
                <a:sym typeface="Google Sans"/>
              </a:rPr>
              <a:t>Mehr Kontext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-DE" sz="2800" dirty="0">
                <a:solidFill>
                  <a:srgbClr val="010101"/>
                </a:solidFill>
                <a:latin typeface="Google Sans"/>
                <a:ea typeface="Google Sans"/>
                <a:cs typeface="Google Sans"/>
                <a:sym typeface="Google Sans"/>
              </a:rPr>
              <a:t>zum Bild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-DE" sz="2800" dirty="0">
                <a:solidFill>
                  <a:srgbClr val="010101"/>
                </a:solidFill>
                <a:latin typeface="Google Sans"/>
                <a:ea typeface="Google Sans"/>
                <a:cs typeface="Google Sans"/>
                <a:sym typeface="Google Sans"/>
              </a:rPr>
              <a:t>suchen.</a:t>
            </a:r>
            <a:endParaRPr sz="2800" dirty="0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 dirty="0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1013" name="Google Shape;1013;p64">
            <a:extLst>
              <a:ext uri="{FF2B5EF4-FFF2-40B4-BE49-F238E27FC236}">
                <a16:creationId xmlns:a16="http://schemas.microsoft.com/office/drawing/2014/main" id="{E14E66F8-F0D6-6E70-349E-08F6484079B5}"/>
              </a:ext>
            </a:extLst>
          </p:cNvPr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4" name="Google Shape;1014;p64">
            <a:extLst>
              <a:ext uri="{FF2B5EF4-FFF2-40B4-BE49-F238E27FC236}">
                <a16:creationId xmlns:a16="http://schemas.microsoft.com/office/drawing/2014/main" id="{6A079FC0-E049-A66A-40C2-C490723EE10F}"/>
              </a:ext>
            </a:extLst>
          </p:cNvPr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1012" name="Google Shape;1012;p64">
            <a:extLst>
              <a:ext uri="{FF2B5EF4-FFF2-40B4-BE49-F238E27FC236}">
                <a16:creationId xmlns:a16="http://schemas.microsoft.com/office/drawing/2014/main" id="{8309502E-B2C2-46CD-72BB-FA88349A8BF1}"/>
              </a:ext>
            </a:extLst>
          </p:cNvPr>
          <p:cNvSpPr/>
          <p:nvPr/>
        </p:nvSpPr>
        <p:spPr>
          <a:xfrm>
            <a:off x="3704450" y="563725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5" name="Google Shape;1012;p64">
            <a:extLst>
              <a:ext uri="{FF2B5EF4-FFF2-40B4-BE49-F238E27FC236}">
                <a16:creationId xmlns:a16="http://schemas.microsoft.com/office/drawing/2014/main" id="{4C7A1415-CF79-34DB-0A81-25E0276BB745}"/>
              </a:ext>
            </a:extLst>
          </p:cNvPr>
          <p:cNvSpPr/>
          <p:nvPr/>
        </p:nvSpPr>
        <p:spPr>
          <a:xfrm>
            <a:off x="3693149" y="563725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20" name="Google Shape;1012;p64">
            <a:extLst>
              <a:ext uri="{FF2B5EF4-FFF2-40B4-BE49-F238E27FC236}">
                <a16:creationId xmlns:a16="http://schemas.microsoft.com/office/drawing/2014/main" id="{AD13FE30-D018-5D86-F7DB-43F44B997F07}"/>
              </a:ext>
            </a:extLst>
          </p:cNvPr>
          <p:cNvSpPr/>
          <p:nvPr/>
        </p:nvSpPr>
        <p:spPr>
          <a:xfrm>
            <a:off x="3690351" y="558550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1021" name="Gruppieren 1020">
            <a:extLst>
              <a:ext uri="{FF2B5EF4-FFF2-40B4-BE49-F238E27FC236}">
                <a16:creationId xmlns:a16="http://schemas.microsoft.com/office/drawing/2014/main" id="{70D4ADCC-DCA3-270A-31D9-003B098B7886}"/>
              </a:ext>
            </a:extLst>
          </p:cNvPr>
          <p:cNvGrpSpPr/>
          <p:nvPr/>
        </p:nvGrpSpPr>
        <p:grpSpPr>
          <a:xfrm>
            <a:off x="592152" y="1079400"/>
            <a:ext cx="1620816" cy="365700"/>
            <a:chOff x="592152" y="1079400"/>
            <a:chExt cx="1620816" cy="365700"/>
          </a:xfrm>
        </p:grpSpPr>
        <p:sp>
          <p:nvSpPr>
            <p:cNvPr id="1022" name="Google Shape;924;p58">
              <a:extLst>
                <a:ext uri="{FF2B5EF4-FFF2-40B4-BE49-F238E27FC236}">
                  <a16:creationId xmlns:a16="http://schemas.microsoft.com/office/drawing/2014/main" id="{0A30B4B3-BD41-5613-C9F5-BAFDB0EA8A7F}"/>
                </a:ext>
              </a:extLst>
            </p:cNvPr>
            <p:cNvSpPr/>
            <p:nvPr/>
          </p:nvSpPr>
          <p:spPr>
            <a:xfrm>
              <a:off x="592152" y="1079400"/>
              <a:ext cx="358500" cy="365700"/>
            </a:xfrm>
            <a:prstGeom prst="roundRect">
              <a:avLst>
                <a:gd name="adj" fmla="val 24503"/>
              </a:avLst>
            </a:pr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30450" tIns="30450" rIns="30450" bIns="3045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365">
                  <a:solidFill>
                    <a:srgbClr val="EA4335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S</a:t>
              </a:r>
              <a:endParaRPr sz="2365">
                <a:solidFill>
                  <a:srgbClr val="EA4335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1023" name="Google Shape;925;p58">
              <a:extLst>
                <a:ext uri="{FF2B5EF4-FFF2-40B4-BE49-F238E27FC236}">
                  <a16:creationId xmlns:a16="http://schemas.microsoft.com/office/drawing/2014/main" id="{380BF759-390A-1FA5-9C3F-DD526483647F}"/>
                </a:ext>
              </a:extLst>
            </p:cNvPr>
            <p:cNvSpPr/>
            <p:nvPr/>
          </p:nvSpPr>
          <p:spPr>
            <a:xfrm>
              <a:off x="1012928" y="1079400"/>
              <a:ext cx="358500" cy="365700"/>
            </a:xfrm>
            <a:prstGeom prst="roundRect">
              <a:avLst>
                <a:gd name="adj" fmla="val 24503"/>
              </a:avLst>
            </a:pr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30450" tIns="30450" rIns="30450" bIns="3045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365" dirty="0">
                  <a:solidFill>
                    <a:srgbClr val="4285F4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I</a:t>
              </a:r>
              <a:endParaRPr sz="2365" dirty="0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1024" name="Google Shape;926;p58">
              <a:extLst>
                <a:ext uri="{FF2B5EF4-FFF2-40B4-BE49-F238E27FC236}">
                  <a16:creationId xmlns:a16="http://schemas.microsoft.com/office/drawing/2014/main" id="{BA4A6C4D-16A3-BDD2-17AC-A0CC201CD796}"/>
                </a:ext>
              </a:extLst>
            </p:cNvPr>
            <p:cNvSpPr/>
            <p:nvPr/>
          </p:nvSpPr>
          <p:spPr>
            <a:xfrm>
              <a:off x="1433705" y="1079400"/>
              <a:ext cx="358500" cy="365700"/>
            </a:xfrm>
            <a:prstGeom prst="roundRect">
              <a:avLst>
                <a:gd name="adj" fmla="val 24503"/>
              </a:avLst>
            </a:pr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30450" tIns="30450" rIns="30450" bIns="3045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365">
                  <a:solidFill>
                    <a:srgbClr val="4285F4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F</a:t>
              </a:r>
              <a:endParaRPr sz="2365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1025" name="Google Shape;927;p58">
              <a:extLst>
                <a:ext uri="{FF2B5EF4-FFF2-40B4-BE49-F238E27FC236}">
                  <a16:creationId xmlns:a16="http://schemas.microsoft.com/office/drawing/2014/main" id="{F52A02F3-904D-1779-1430-6ECE815C9E40}"/>
                </a:ext>
              </a:extLst>
            </p:cNvPr>
            <p:cNvSpPr/>
            <p:nvPr/>
          </p:nvSpPr>
          <p:spPr>
            <a:xfrm>
              <a:off x="1854468" y="1079400"/>
              <a:ext cx="358500" cy="365700"/>
            </a:xfrm>
            <a:prstGeom prst="roundRect">
              <a:avLst>
                <a:gd name="adj" fmla="val 24503"/>
              </a:avLst>
            </a:pr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30450" tIns="30450" rIns="30450" bIns="3045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365">
                  <a:solidFill>
                    <a:srgbClr val="4285F4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T</a:t>
              </a:r>
              <a:endParaRPr sz="2365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</p:grpSp>
      <p:sp>
        <p:nvSpPr>
          <p:cNvPr id="1026" name="Google Shape;928;p58">
            <a:extLst>
              <a:ext uri="{FF2B5EF4-FFF2-40B4-BE49-F238E27FC236}">
                <a16:creationId xmlns:a16="http://schemas.microsoft.com/office/drawing/2014/main" id="{91D71A57-ED75-3D36-2377-E989B5C95A66}"/>
              </a:ext>
            </a:extLst>
          </p:cNvPr>
          <p:cNvSpPr/>
          <p:nvPr/>
        </p:nvSpPr>
        <p:spPr>
          <a:xfrm>
            <a:off x="482330" y="976417"/>
            <a:ext cx="1345210" cy="624900"/>
          </a:xfrm>
          <a:prstGeom prst="rect">
            <a:avLst/>
          </a:prstGeom>
          <a:solidFill>
            <a:srgbClr val="FFFFFF">
              <a:alpha val="898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    </a:t>
            </a:r>
            <a:endParaRPr>
              <a:solidFill>
                <a:srgbClr val="FFFFFF"/>
              </a:solidFill>
            </a:endParaRPr>
          </a:p>
        </p:txBody>
      </p:sp>
      <p:pic>
        <p:nvPicPr>
          <p:cNvPr id="1030" name="Grafik 1029">
            <a:extLst>
              <a:ext uri="{FF2B5EF4-FFF2-40B4-BE49-F238E27FC236}">
                <a16:creationId xmlns:a16="http://schemas.microsoft.com/office/drawing/2014/main" id="{08DC491B-3CE2-981D-556D-B235B5C396A8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18204" t="3948" r="577" b="-2863"/>
          <a:stretch>
            <a:fillRect/>
          </a:stretch>
        </p:blipFill>
        <p:spPr>
          <a:xfrm rot="21223942">
            <a:off x="850964" y="2519919"/>
            <a:ext cx="2734415" cy="21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602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5" grpId="0" animBg="1"/>
      <p:bldP spid="102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10">
          <a:extLst>
            <a:ext uri="{FF2B5EF4-FFF2-40B4-BE49-F238E27FC236}">
              <a16:creationId xmlns:a16="http://schemas.microsoft.com/office/drawing/2014/main" id="{D2842E2C-3A49-D0A2-9A80-C1A9A0D05C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357A593C-6C5F-9217-6F1B-EECB09B9978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5940" t="7379" r="-103" b="-6293"/>
          <a:stretch>
            <a:fillRect/>
          </a:stretch>
        </p:blipFill>
        <p:spPr>
          <a:xfrm rot="21223942">
            <a:off x="1310400" y="2055306"/>
            <a:ext cx="2160000" cy="2124000"/>
          </a:xfrm>
          <a:prstGeom prst="rect">
            <a:avLst/>
          </a:prstGeom>
        </p:spPr>
      </p:pic>
      <p:sp>
        <p:nvSpPr>
          <p:cNvPr id="1013" name="Google Shape;1013;p64">
            <a:extLst>
              <a:ext uri="{FF2B5EF4-FFF2-40B4-BE49-F238E27FC236}">
                <a16:creationId xmlns:a16="http://schemas.microsoft.com/office/drawing/2014/main" id="{DF462C66-9C0C-DAA8-8F46-D707E320E545}"/>
              </a:ext>
            </a:extLst>
          </p:cNvPr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4" name="Google Shape;1014;p64">
            <a:extLst>
              <a:ext uri="{FF2B5EF4-FFF2-40B4-BE49-F238E27FC236}">
                <a16:creationId xmlns:a16="http://schemas.microsoft.com/office/drawing/2014/main" id="{B65BA77E-333F-4AFE-9295-67117064FEA8}"/>
              </a:ext>
            </a:extLst>
          </p:cNvPr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1016" name="Google Shape;1016;p64">
            <a:extLst>
              <a:ext uri="{FF2B5EF4-FFF2-40B4-BE49-F238E27FC236}">
                <a16:creationId xmlns:a16="http://schemas.microsoft.com/office/drawing/2014/main" id="{238F307C-4171-6E78-0660-5566CA81F5C5}"/>
              </a:ext>
            </a:extLst>
          </p:cNvPr>
          <p:cNvSpPr/>
          <p:nvPr/>
        </p:nvSpPr>
        <p:spPr>
          <a:xfrm>
            <a:off x="588100" y="2407444"/>
            <a:ext cx="1983650" cy="679762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7" name="Google Shape;1017;p64">
            <a:extLst>
              <a:ext uri="{FF2B5EF4-FFF2-40B4-BE49-F238E27FC236}">
                <a16:creationId xmlns:a16="http://schemas.microsoft.com/office/drawing/2014/main" id="{C446E2E2-372C-6008-AB99-C5B476766394}"/>
              </a:ext>
            </a:extLst>
          </p:cNvPr>
          <p:cNvSpPr txBox="1"/>
          <p:nvPr/>
        </p:nvSpPr>
        <p:spPr>
          <a:xfrm>
            <a:off x="813621" y="2520186"/>
            <a:ext cx="1572391" cy="43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50" dirty="0">
                <a:solidFill>
                  <a:schemeClr val="tx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Übersetzungstools nutzen!</a:t>
            </a:r>
            <a:endParaRPr sz="1350" dirty="0">
              <a:solidFill>
                <a:schemeClr val="tx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1012" name="Google Shape;1012;p64">
            <a:extLst>
              <a:ext uri="{FF2B5EF4-FFF2-40B4-BE49-F238E27FC236}">
                <a16:creationId xmlns:a16="http://schemas.microsoft.com/office/drawing/2014/main" id="{FD7515D8-965D-B81D-AC82-86377BC8FCDD}"/>
              </a:ext>
            </a:extLst>
          </p:cNvPr>
          <p:cNvSpPr/>
          <p:nvPr/>
        </p:nvSpPr>
        <p:spPr>
          <a:xfrm>
            <a:off x="3704450" y="563725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AE3CDF9F-0050-873D-17B8-E034A27E33D0}"/>
              </a:ext>
            </a:extLst>
          </p:cNvPr>
          <p:cNvGrpSpPr/>
          <p:nvPr/>
        </p:nvGrpSpPr>
        <p:grpSpPr>
          <a:xfrm>
            <a:off x="592152" y="1079400"/>
            <a:ext cx="1620816" cy="365700"/>
            <a:chOff x="592152" y="1079400"/>
            <a:chExt cx="1620816" cy="365700"/>
          </a:xfrm>
        </p:grpSpPr>
        <p:sp>
          <p:nvSpPr>
            <p:cNvPr id="4" name="Google Shape;924;p58">
              <a:extLst>
                <a:ext uri="{FF2B5EF4-FFF2-40B4-BE49-F238E27FC236}">
                  <a16:creationId xmlns:a16="http://schemas.microsoft.com/office/drawing/2014/main" id="{BB76D213-4A01-C54C-1C6D-3A20D049E983}"/>
                </a:ext>
              </a:extLst>
            </p:cNvPr>
            <p:cNvSpPr/>
            <p:nvPr/>
          </p:nvSpPr>
          <p:spPr>
            <a:xfrm>
              <a:off x="592152" y="1079400"/>
              <a:ext cx="358500" cy="365700"/>
            </a:xfrm>
            <a:prstGeom prst="roundRect">
              <a:avLst>
                <a:gd name="adj" fmla="val 24503"/>
              </a:avLst>
            </a:pr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30450" tIns="30450" rIns="30450" bIns="3045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365">
                  <a:solidFill>
                    <a:srgbClr val="EA4335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S</a:t>
              </a:r>
              <a:endParaRPr sz="2365">
                <a:solidFill>
                  <a:srgbClr val="EA4335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5" name="Google Shape;925;p58">
              <a:extLst>
                <a:ext uri="{FF2B5EF4-FFF2-40B4-BE49-F238E27FC236}">
                  <a16:creationId xmlns:a16="http://schemas.microsoft.com/office/drawing/2014/main" id="{3EA7AEAC-DC5B-3D77-FAEB-84AEC56F27A6}"/>
                </a:ext>
              </a:extLst>
            </p:cNvPr>
            <p:cNvSpPr/>
            <p:nvPr/>
          </p:nvSpPr>
          <p:spPr>
            <a:xfrm>
              <a:off x="1012928" y="1079400"/>
              <a:ext cx="358500" cy="365700"/>
            </a:xfrm>
            <a:prstGeom prst="roundRect">
              <a:avLst>
                <a:gd name="adj" fmla="val 24503"/>
              </a:avLst>
            </a:pr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30450" tIns="30450" rIns="30450" bIns="3045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365" dirty="0">
                  <a:solidFill>
                    <a:srgbClr val="4285F4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I</a:t>
              </a:r>
              <a:endParaRPr sz="2365" dirty="0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6" name="Google Shape;926;p58">
              <a:extLst>
                <a:ext uri="{FF2B5EF4-FFF2-40B4-BE49-F238E27FC236}">
                  <a16:creationId xmlns:a16="http://schemas.microsoft.com/office/drawing/2014/main" id="{6DF6107E-58DB-FC68-AC8A-522EB0D346C7}"/>
                </a:ext>
              </a:extLst>
            </p:cNvPr>
            <p:cNvSpPr/>
            <p:nvPr/>
          </p:nvSpPr>
          <p:spPr>
            <a:xfrm>
              <a:off x="1433705" y="1079400"/>
              <a:ext cx="358500" cy="365700"/>
            </a:xfrm>
            <a:prstGeom prst="roundRect">
              <a:avLst>
                <a:gd name="adj" fmla="val 24503"/>
              </a:avLst>
            </a:pr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30450" tIns="30450" rIns="30450" bIns="3045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365">
                  <a:solidFill>
                    <a:srgbClr val="4285F4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F</a:t>
              </a:r>
              <a:endParaRPr sz="2365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7" name="Google Shape;927;p58">
              <a:extLst>
                <a:ext uri="{FF2B5EF4-FFF2-40B4-BE49-F238E27FC236}">
                  <a16:creationId xmlns:a16="http://schemas.microsoft.com/office/drawing/2014/main" id="{B0790C12-0300-7E5F-2EA6-42045BC3DCAC}"/>
                </a:ext>
              </a:extLst>
            </p:cNvPr>
            <p:cNvSpPr/>
            <p:nvPr/>
          </p:nvSpPr>
          <p:spPr>
            <a:xfrm>
              <a:off x="1854468" y="1079400"/>
              <a:ext cx="358500" cy="365700"/>
            </a:xfrm>
            <a:prstGeom prst="roundRect">
              <a:avLst>
                <a:gd name="adj" fmla="val 24503"/>
              </a:avLst>
            </a:pr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30450" tIns="30450" rIns="30450" bIns="3045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365">
                  <a:solidFill>
                    <a:srgbClr val="4285F4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T</a:t>
              </a:r>
              <a:endParaRPr sz="2365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</p:grpSp>
      <p:sp>
        <p:nvSpPr>
          <p:cNvPr id="8" name="Google Shape;928;p58">
            <a:extLst>
              <a:ext uri="{FF2B5EF4-FFF2-40B4-BE49-F238E27FC236}">
                <a16:creationId xmlns:a16="http://schemas.microsoft.com/office/drawing/2014/main" id="{D714E1CE-60EC-9347-AAD1-778296518AD7}"/>
              </a:ext>
            </a:extLst>
          </p:cNvPr>
          <p:cNvSpPr/>
          <p:nvPr/>
        </p:nvSpPr>
        <p:spPr>
          <a:xfrm>
            <a:off x="482330" y="976417"/>
            <a:ext cx="1345210" cy="624900"/>
          </a:xfrm>
          <a:prstGeom prst="rect">
            <a:avLst/>
          </a:prstGeom>
          <a:solidFill>
            <a:srgbClr val="FFFFFF">
              <a:alpha val="898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    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9" name="Google Shape;1012;p64">
            <a:extLst>
              <a:ext uri="{FF2B5EF4-FFF2-40B4-BE49-F238E27FC236}">
                <a16:creationId xmlns:a16="http://schemas.microsoft.com/office/drawing/2014/main" id="{708114F7-2014-BC5D-9DF5-0A135A6BAE09}"/>
              </a:ext>
            </a:extLst>
          </p:cNvPr>
          <p:cNvSpPr/>
          <p:nvPr/>
        </p:nvSpPr>
        <p:spPr>
          <a:xfrm>
            <a:off x="3704400" y="565200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" name="Google Shape;1012;p64">
            <a:extLst>
              <a:ext uri="{FF2B5EF4-FFF2-40B4-BE49-F238E27FC236}">
                <a16:creationId xmlns:a16="http://schemas.microsoft.com/office/drawing/2014/main" id="{4E02DEAB-FD49-9E8C-524C-3493A893AACE}"/>
              </a:ext>
            </a:extLst>
          </p:cNvPr>
          <p:cNvSpPr/>
          <p:nvPr/>
        </p:nvSpPr>
        <p:spPr>
          <a:xfrm>
            <a:off x="3704400" y="565200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86534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10">
          <a:extLst>
            <a:ext uri="{FF2B5EF4-FFF2-40B4-BE49-F238E27FC236}">
              <a16:creationId xmlns:a16="http://schemas.microsoft.com/office/drawing/2014/main" id="{9863BAC4-ABD4-634F-152F-0C2E1608E6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445CB66B-8398-2ACD-605C-9BFAE249FA3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5940" t="7379" r="-103" b="-6293"/>
          <a:stretch>
            <a:fillRect/>
          </a:stretch>
        </p:blipFill>
        <p:spPr>
          <a:xfrm rot="21223942">
            <a:off x="1310400" y="2055306"/>
            <a:ext cx="2160000" cy="2124000"/>
          </a:xfrm>
          <a:prstGeom prst="rect">
            <a:avLst/>
          </a:prstGeom>
        </p:spPr>
      </p:pic>
      <p:sp>
        <p:nvSpPr>
          <p:cNvPr id="1013" name="Google Shape;1013;p64">
            <a:extLst>
              <a:ext uri="{FF2B5EF4-FFF2-40B4-BE49-F238E27FC236}">
                <a16:creationId xmlns:a16="http://schemas.microsoft.com/office/drawing/2014/main" id="{1B6F2EB5-19E9-A751-B7DA-842CCD2FF746}"/>
              </a:ext>
            </a:extLst>
          </p:cNvPr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4" name="Google Shape;1014;p64">
            <a:extLst>
              <a:ext uri="{FF2B5EF4-FFF2-40B4-BE49-F238E27FC236}">
                <a16:creationId xmlns:a16="http://schemas.microsoft.com/office/drawing/2014/main" id="{3F505290-E4B2-22CB-CE25-01F296DDD193}"/>
              </a:ext>
            </a:extLst>
          </p:cNvPr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1012" name="Google Shape;1012;p64">
            <a:extLst>
              <a:ext uri="{FF2B5EF4-FFF2-40B4-BE49-F238E27FC236}">
                <a16:creationId xmlns:a16="http://schemas.microsoft.com/office/drawing/2014/main" id="{A9CDC11E-D2F1-1049-55EC-4FADFBE00508}"/>
              </a:ext>
            </a:extLst>
          </p:cNvPr>
          <p:cNvSpPr/>
          <p:nvPr/>
        </p:nvSpPr>
        <p:spPr>
          <a:xfrm>
            <a:off x="3704450" y="563725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012;p64">
            <a:extLst>
              <a:ext uri="{FF2B5EF4-FFF2-40B4-BE49-F238E27FC236}">
                <a16:creationId xmlns:a16="http://schemas.microsoft.com/office/drawing/2014/main" id="{50409995-6DCA-31ED-0627-5E01A55C183F}"/>
              </a:ext>
            </a:extLst>
          </p:cNvPr>
          <p:cNvSpPr/>
          <p:nvPr/>
        </p:nvSpPr>
        <p:spPr>
          <a:xfrm>
            <a:off x="3704450" y="565694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977;p61">
            <a:extLst>
              <a:ext uri="{FF2B5EF4-FFF2-40B4-BE49-F238E27FC236}">
                <a16:creationId xmlns:a16="http://schemas.microsoft.com/office/drawing/2014/main" id="{7C8CC967-70D1-2463-9FF4-81E809E77192}"/>
              </a:ext>
            </a:extLst>
          </p:cNvPr>
          <p:cNvSpPr txBox="1"/>
          <p:nvPr/>
        </p:nvSpPr>
        <p:spPr>
          <a:xfrm>
            <a:off x="563525" y="1658737"/>
            <a:ext cx="2872800" cy="4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-DE" sz="2800" dirty="0">
                <a:solidFill>
                  <a:srgbClr val="010101"/>
                </a:solidFill>
                <a:latin typeface="Google Sans"/>
                <a:ea typeface="Google Sans"/>
                <a:cs typeface="Google Sans"/>
                <a:sym typeface="Google Sans"/>
              </a:rPr>
              <a:t>Das Prinzip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-DE" sz="2800" dirty="0">
                <a:solidFill>
                  <a:srgbClr val="010101"/>
                </a:solidFill>
                <a:latin typeface="Google Sans"/>
                <a:ea typeface="Google Sans"/>
                <a:cs typeface="Google Sans"/>
                <a:sym typeface="Google Sans"/>
              </a:rPr>
              <a:t>bleibt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-DE" sz="2800" dirty="0">
                <a:solidFill>
                  <a:srgbClr val="010101"/>
                </a:solidFill>
                <a:latin typeface="Google Sans"/>
                <a:ea typeface="Google Sans"/>
                <a:cs typeface="Google Sans"/>
                <a:sym typeface="Google Sans"/>
              </a:rPr>
              <a:t>das gleiche.</a:t>
            </a:r>
            <a:endParaRPr sz="2800" dirty="0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1176726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5B935638-8E2A-95AE-513C-9BB8D6F187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4580" y="2122572"/>
            <a:ext cx="1381227" cy="2844446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516C21A7-81BF-96DF-9BB0-66465A999E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7382" y="1114591"/>
            <a:ext cx="2272642" cy="880044"/>
          </a:xfrm>
          <a:prstGeom prst="rect">
            <a:avLst/>
          </a:prstGeom>
        </p:spPr>
      </p:pic>
      <p:sp>
        <p:nvSpPr>
          <p:cNvPr id="582" name="Google Shape;582;p32"/>
          <p:cNvSpPr/>
          <p:nvPr/>
        </p:nvSpPr>
        <p:spPr>
          <a:xfrm>
            <a:off x="566975" y="2284025"/>
            <a:ext cx="4584000" cy="2348100"/>
          </a:xfrm>
          <a:prstGeom prst="roundRect">
            <a:avLst>
              <a:gd name="adj" fmla="val 16767"/>
            </a:avLst>
          </a:prstGeom>
          <a:solidFill>
            <a:srgbClr val="FAFAFA"/>
          </a:solidFill>
          <a:ln>
            <a:noFill/>
          </a:ln>
          <a:effectLst>
            <a:outerShdw dist="190500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82875" tIns="137150" rIns="182875" bIns="18287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>
              <a:solidFill>
                <a:srgbClr val="24262A"/>
              </a:solidFill>
              <a:latin typeface="Google Sans Text"/>
              <a:ea typeface="Google Sans Text"/>
              <a:cs typeface="Google Sans Text"/>
              <a:sym typeface="Google Sans Text"/>
            </a:endParaRPr>
          </a:p>
        </p:txBody>
      </p:sp>
      <p:sp>
        <p:nvSpPr>
          <p:cNvPr id="584" name="Google Shape;584;p32"/>
          <p:cNvSpPr txBox="1"/>
          <p:nvPr/>
        </p:nvSpPr>
        <p:spPr>
          <a:xfrm>
            <a:off x="4205075" y="1495563"/>
            <a:ext cx="4318800" cy="4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dirty="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rPr>
              <a:t>Wie sicher fühlen Sie sich dabei, Informationen im Internet zu bewerten?</a:t>
            </a:r>
            <a:endParaRPr sz="1700" dirty="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pic>
        <p:nvPicPr>
          <p:cNvPr id="586" name="Google Shape;586;p32"/>
          <p:cNvPicPr preferRelativeResize="0"/>
          <p:nvPr/>
        </p:nvPicPr>
        <p:blipFill rotWithShape="1">
          <a:blip r:embed="rId5">
            <a:alphaModFix/>
          </a:blip>
          <a:srcRect t="16104" b="49754"/>
          <a:stretch/>
        </p:blipFill>
        <p:spPr>
          <a:xfrm>
            <a:off x="566975" y="2283900"/>
            <a:ext cx="4584000" cy="23481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587" name="Google Shape;587;p32"/>
          <p:cNvSpPr txBox="1"/>
          <p:nvPr/>
        </p:nvSpPr>
        <p:spPr>
          <a:xfrm>
            <a:off x="572000" y="4737061"/>
            <a:ext cx="5237700" cy="2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500" dirty="0">
                <a:solidFill>
                  <a:srgbClr val="ADADAD"/>
                </a:solidFill>
                <a:latin typeface="Google Sans"/>
                <a:ea typeface="Google Sans"/>
                <a:cs typeface="Google Sans"/>
                <a:sym typeface="Google Sans"/>
              </a:rPr>
              <a:t>Bild: Ort unbekannt, Stock-Foto von Rabie Madaci auf Unsplash. </a:t>
            </a:r>
            <a:endParaRPr sz="500" dirty="0">
              <a:solidFill>
                <a:srgbClr val="ADADAD"/>
              </a:solidFill>
            </a:endParaRPr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42A25DF5-E27F-C201-BDFF-A15C2ADFAF90}"/>
              </a:ext>
            </a:extLst>
          </p:cNvPr>
          <p:cNvGrpSpPr/>
          <p:nvPr/>
        </p:nvGrpSpPr>
        <p:grpSpPr>
          <a:xfrm>
            <a:off x="611750" y="-217807"/>
            <a:ext cx="1857944" cy="2646878"/>
            <a:chOff x="-1069600" y="1428258"/>
            <a:chExt cx="1857944" cy="2646878"/>
          </a:xfrm>
        </p:grpSpPr>
        <p:sp>
          <p:nvSpPr>
            <p:cNvPr id="3" name="Textfeld 2">
              <a:extLst>
                <a:ext uri="{FF2B5EF4-FFF2-40B4-BE49-F238E27FC236}">
                  <a16:creationId xmlns:a16="http://schemas.microsoft.com/office/drawing/2014/main" id="{1F201C4E-F764-54DA-345E-FF117221253C}"/>
                </a:ext>
              </a:extLst>
            </p:cNvPr>
            <p:cNvSpPr txBox="1"/>
            <p:nvPr/>
          </p:nvSpPr>
          <p:spPr>
            <a:xfrm>
              <a:off x="-1069600" y="1428258"/>
              <a:ext cx="1728000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500" dirty="0">
                  <a:solidFill>
                    <a:schemeClr val="accent5"/>
                  </a:solidFill>
                  <a:latin typeface="Google Sans" panose="020B0604020202020204" charset="0"/>
                  <a:ea typeface="Google Sans" panose="020B0604020202020204" charset="0"/>
                  <a:cs typeface="Google Sans" panose="020B0604020202020204" charset="0"/>
                </a:rPr>
                <a:t>1</a:t>
              </a:r>
            </a:p>
          </p:txBody>
        </p:sp>
        <p:grpSp>
          <p:nvGrpSpPr>
            <p:cNvPr id="4" name="Gruppieren 3">
              <a:extLst>
                <a:ext uri="{FF2B5EF4-FFF2-40B4-BE49-F238E27FC236}">
                  <a16:creationId xmlns:a16="http://schemas.microsoft.com/office/drawing/2014/main" id="{940BFE66-A595-2191-6D21-1198E5480D58}"/>
                </a:ext>
              </a:extLst>
            </p:cNvPr>
            <p:cNvGrpSpPr/>
            <p:nvPr/>
          </p:nvGrpSpPr>
          <p:grpSpPr>
            <a:xfrm>
              <a:off x="-629930" y="2626162"/>
              <a:ext cx="1418274" cy="466914"/>
              <a:chOff x="-377930" y="4015498"/>
              <a:chExt cx="1418274" cy="466914"/>
            </a:xfrm>
          </p:grpSpPr>
          <p:sp>
            <p:nvSpPr>
              <p:cNvPr id="5" name="Rechteck: abgerundete Ecken 4">
                <a:extLst>
                  <a:ext uri="{FF2B5EF4-FFF2-40B4-BE49-F238E27FC236}">
                    <a16:creationId xmlns:a16="http://schemas.microsoft.com/office/drawing/2014/main" id="{4CC7C1EA-10D7-272D-27DB-C9BFC88AE0BC}"/>
                  </a:ext>
                </a:extLst>
              </p:cNvPr>
              <p:cNvSpPr/>
              <p:nvPr/>
            </p:nvSpPr>
            <p:spPr>
              <a:xfrm>
                <a:off x="-377930" y="4015498"/>
                <a:ext cx="1418274" cy="46691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9050">
                <a:solidFill>
                  <a:schemeClr val="accent5"/>
                </a:solidFill>
              </a:ln>
            </p:spPr>
            <p:style>
              <a:lnRef idx="2">
                <a:schemeClr val="accent3">
                  <a:shade val="15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sp>
            <p:nvSpPr>
              <p:cNvPr id="6" name="Textfeld 5">
                <a:extLst>
                  <a:ext uri="{FF2B5EF4-FFF2-40B4-BE49-F238E27FC236}">
                    <a16:creationId xmlns:a16="http://schemas.microsoft.com/office/drawing/2014/main" id="{9CF56210-7601-20C8-A8B1-54216074916C}"/>
                  </a:ext>
                </a:extLst>
              </p:cNvPr>
              <p:cNvSpPr txBox="1"/>
              <p:nvPr/>
            </p:nvSpPr>
            <p:spPr>
              <a:xfrm>
                <a:off x="-106601" y="4095066"/>
                <a:ext cx="101700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200" dirty="0">
                    <a:solidFill>
                      <a:schemeClr val="tx1"/>
                    </a:solidFill>
                  </a:rPr>
                  <a:t>Einführung</a:t>
                </a:r>
              </a:p>
            </p:txBody>
          </p:sp>
        </p:grpSp>
      </p:grp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C031E2F7-9A07-B3FA-0FA6-05FA0C35877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33629" b="7226"/>
          <a:stretch>
            <a:fillRect/>
          </a:stretch>
        </p:blipFill>
        <p:spPr>
          <a:xfrm>
            <a:off x="3927276" y="3024000"/>
            <a:ext cx="1477875" cy="1800000"/>
          </a:xfrm>
          <a:prstGeom prst="rect">
            <a:avLst/>
          </a:prstGeom>
        </p:spPr>
      </p:pic>
      <p:sp>
        <p:nvSpPr>
          <p:cNvPr id="1044" name="Google Shape;1044;p66"/>
          <p:cNvSpPr/>
          <p:nvPr/>
        </p:nvSpPr>
        <p:spPr>
          <a:xfrm>
            <a:off x="1972600" y="1593275"/>
            <a:ext cx="5198700" cy="1449300"/>
          </a:xfrm>
          <a:prstGeom prst="flowChartAlternateProcess">
            <a:avLst/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39025" tIns="139025" rIns="139025" bIns="1390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5" name="Google Shape;1045;p66"/>
          <p:cNvSpPr txBox="1"/>
          <p:nvPr/>
        </p:nvSpPr>
        <p:spPr>
          <a:xfrm>
            <a:off x="2587647" y="1850387"/>
            <a:ext cx="3969000" cy="9800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9025" tIns="139025" rIns="139025" bIns="139025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73"/>
              <a:buFont typeface="Arial"/>
              <a:buNone/>
            </a:pPr>
            <a:r>
              <a:rPr lang="en" sz="1976" dirty="0">
                <a:solidFill>
                  <a:schemeClr val="tx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Testen Sie ihre Super-Searcher-Kompetenzen!</a:t>
            </a:r>
            <a:endParaRPr sz="1976" dirty="0">
              <a:solidFill>
                <a:schemeClr val="tx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1046" name="Google Shape;1046;p66"/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7" name="Google Shape;1047;p66"/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51">
          <a:extLst>
            <a:ext uri="{FF2B5EF4-FFF2-40B4-BE49-F238E27FC236}">
              <a16:creationId xmlns:a16="http://schemas.microsoft.com/office/drawing/2014/main" id="{C6E5FB7B-73C6-6A14-FCF4-DDCE63D409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858;p52">
            <a:extLst>
              <a:ext uri="{FF2B5EF4-FFF2-40B4-BE49-F238E27FC236}">
                <a16:creationId xmlns:a16="http://schemas.microsoft.com/office/drawing/2014/main" id="{9F100FCC-E91F-6B91-811D-3D42330F290E}"/>
              </a:ext>
            </a:extLst>
          </p:cNvPr>
          <p:cNvSpPr/>
          <p:nvPr/>
        </p:nvSpPr>
        <p:spPr>
          <a:xfrm>
            <a:off x="4680000" y="419980"/>
            <a:ext cx="2281199" cy="4230642"/>
          </a:xfrm>
          <a:prstGeom prst="roundRect">
            <a:avLst>
              <a:gd name="adj" fmla="val 13941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758" r="-10758"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15875" tIns="115875" rIns="115875" bIns="1158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5" name="Google Shape;1065;p67">
            <a:extLst>
              <a:ext uri="{FF2B5EF4-FFF2-40B4-BE49-F238E27FC236}">
                <a16:creationId xmlns:a16="http://schemas.microsoft.com/office/drawing/2014/main" id="{1D41D69F-F491-E355-C0D1-EDEB08321DAD}"/>
              </a:ext>
            </a:extLst>
          </p:cNvPr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6" name="Google Shape;1066;p67">
            <a:extLst>
              <a:ext uri="{FF2B5EF4-FFF2-40B4-BE49-F238E27FC236}">
                <a16:creationId xmlns:a16="http://schemas.microsoft.com/office/drawing/2014/main" id="{E3265008-B9AE-AF6D-8524-0F9320F1E64F}"/>
              </a:ext>
            </a:extLst>
          </p:cNvPr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pic>
        <p:nvPicPr>
          <p:cNvPr id="9" name="3_SIFT_Akropolis">
            <a:hlinkClick r:id="" action="ppaction://media"/>
            <a:extLst>
              <a:ext uri="{FF2B5EF4-FFF2-40B4-BE49-F238E27FC236}">
                <a16:creationId xmlns:a16="http://schemas.microsoft.com/office/drawing/2014/main" id="{B76DA112-E499-E634-AB66-0F08A358E92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962864" y="1258214"/>
            <a:ext cx="1701795" cy="3021271"/>
          </a:xfrm>
          <a:prstGeom prst="roundRect">
            <a:avLst>
              <a:gd name="adj" fmla="val 2746"/>
            </a:avLst>
          </a:prstGeom>
        </p:spPr>
      </p:pic>
      <p:sp>
        <p:nvSpPr>
          <p:cNvPr id="1054" name="Google Shape;1054;p67">
            <a:extLst>
              <a:ext uri="{FF2B5EF4-FFF2-40B4-BE49-F238E27FC236}">
                <a16:creationId xmlns:a16="http://schemas.microsoft.com/office/drawing/2014/main" id="{D4106B19-9975-38E6-F49B-8CDDAED7B351}"/>
              </a:ext>
            </a:extLst>
          </p:cNvPr>
          <p:cNvSpPr/>
          <p:nvPr/>
        </p:nvSpPr>
        <p:spPr>
          <a:xfrm>
            <a:off x="6475362" y="3006476"/>
            <a:ext cx="2143800" cy="1379100"/>
          </a:xfrm>
          <a:prstGeom prst="roundRect">
            <a:avLst>
              <a:gd name="adj" fmla="val 18535"/>
            </a:avLst>
          </a:prstGeom>
          <a:solidFill>
            <a:srgbClr val="FAFAFA"/>
          </a:solidFill>
          <a:ln>
            <a:noFill/>
          </a:ln>
          <a:effectLst>
            <a:outerShdw dist="190500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82875" tIns="137150" rIns="182875" bIns="18287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 dirty="0">
              <a:solidFill>
                <a:srgbClr val="24262A"/>
              </a:solidFill>
              <a:latin typeface="Google Sans Text"/>
              <a:ea typeface="Google Sans Text"/>
              <a:cs typeface="Google Sans Text"/>
              <a:sym typeface="Google Sans Text"/>
            </a:endParaRPr>
          </a:p>
        </p:txBody>
      </p:sp>
      <p:grpSp>
        <p:nvGrpSpPr>
          <p:cNvPr id="1055" name="Google Shape;1055;p67">
            <a:extLst>
              <a:ext uri="{FF2B5EF4-FFF2-40B4-BE49-F238E27FC236}">
                <a16:creationId xmlns:a16="http://schemas.microsoft.com/office/drawing/2014/main" id="{F186016E-EDB8-2E9F-1927-C35BD375D873}"/>
              </a:ext>
            </a:extLst>
          </p:cNvPr>
          <p:cNvGrpSpPr/>
          <p:nvPr/>
        </p:nvGrpSpPr>
        <p:grpSpPr>
          <a:xfrm>
            <a:off x="6475362" y="3013059"/>
            <a:ext cx="2143800" cy="1379100"/>
            <a:chOff x="5546900" y="2617675"/>
            <a:chExt cx="2143800" cy="1379100"/>
          </a:xfrm>
        </p:grpSpPr>
        <p:sp>
          <p:nvSpPr>
            <p:cNvPr id="1056" name="Google Shape;1056;p67">
              <a:extLst>
                <a:ext uri="{FF2B5EF4-FFF2-40B4-BE49-F238E27FC236}">
                  <a16:creationId xmlns:a16="http://schemas.microsoft.com/office/drawing/2014/main" id="{BEE10F1A-0480-29DA-0DE4-48175B5FC1DC}"/>
                </a:ext>
              </a:extLst>
            </p:cNvPr>
            <p:cNvSpPr/>
            <p:nvPr/>
          </p:nvSpPr>
          <p:spPr>
            <a:xfrm>
              <a:off x="5546900" y="2617675"/>
              <a:ext cx="2143800" cy="1379100"/>
            </a:xfrm>
            <a:prstGeom prst="flowChartAlternateProcess">
              <a:avLst/>
            </a:prstGeom>
            <a:solidFill>
              <a:srgbClr val="013668"/>
            </a:solidFill>
            <a:ln w="19050" cap="flat" cmpd="sng">
              <a:solidFill>
                <a:srgbClr val="59595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57" name="Google Shape;1057;p67">
              <a:extLst>
                <a:ext uri="{FF2B5EF4-FFF2-40B4-BE49-F238E27FC236}">
                  <a16:creationId xmlns:a16="http://schemas.microsoft.com/office/drawing/2014/main" id="{0649530C-548F-DC2E-5C68-DD7E9AC34A13}"/>
                </a:ext>
              </a:extLst>
            </p:cNvPr>
            <p:cNvSpPr txBox="1"/>
            <p:nvPr/>
          </p:nvSpPr>
          <p:spPr>
            <a:xfrm>
              <a:off x="6065075" y="2827525"/>
              <a:ext cx="1551900" cy="959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chemeClr val="lt1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Ja</a:t>
              </a:r>
              <a:endParaRPr dirty="0">
                <a:solidFill>
                  <a:schemeClr val="lt1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rgbClr val="000000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100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dirty="0">
                  <a:solidFill>
                    <a:schemeClr val="lt1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Nein</a:t>
              </a:r>
              <a:endParaRPr dirty="0"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1058" name="Google Shape;1058;p67">
              <a:extLst>
                <a:ext uri="{FF2B5EF4-FFF2-40B4-BE49-F238E27FC236}">
                  <a16:creationId xmlns:a16="http://schemas.microsoft.com/office/drawing/2014/main" id="{93FED314-04AE-3140-65A7-D682807DBA92}"/>
                </a:ext>
              </a:extLst>
            </p:cNvPr>
            <p:cNvSpPr/>
            <p:nvPr/>
          </p:nvSpPr>
          <p:spPr>
            <a:xfrm>
              <a:off x="5745489" y="2900752"/>
              <a:ext cx="307200" cy="308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9" name="Google Shape;1059;p67">
              <a:extLst>
                <a:ext uri="{FF2B5EF4-FFF2-40B4-BE49-F238E27FC236}">
                  <a16:creationId xmlns:a16="http://schemas.microsoft.com/office/drawing/2014/main" id="{AB6D1A7C-8626-DFC1-0EC3-4D78BB8BDC95}"/>
                </a:ext>
              </a:extLst>
            </p:cNvPr>
            <p:cNvSpPr/>
            <p:nvPr/>
          </p:nvSpPr>
          <p:spPr>
            <a:xfrm>
              <a:off x="5745489" y="3413966"/>
              <a:ext cx="307200" cy="308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0" name="Google Shape;1060;p67">
              <a:extLst>
                <a:ext uri="{FF2B5EF4-FFF2-40B4-BE49-F238E27FC236}">
                  <a16:creationId xmlns:a16="http://schemas.microsoft.com/office/drawing/2014/main" id="{DF235503-96D7-E693-73DC-5C57D7633931}"/>
                </a:ext>
              </a:extLst>
            </p:cNvPr>
            <p:cNvSpPr txBox="1"/>
            <p:nvPr/>
          </p:nvSpPr>
          <p:spPr>
            <a:xfrm>
              <a:off x="5760740" y="2854875"/>
              <a:ext cx="2700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013668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A</a:t>
              </a:r>
              <a:endParaRPr dirty="0">
                <a:solidFill>
                  <a:srgbClr val="013668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1061" name="Google Shape;1061;p67">
              <a:extLst>
                <a:ext uri="{FF2B5EF4-FFF2-40B4-BE49-F238E27FC236}">
                  <a16:creationId xmlns:a16="http://schemas.microsoft.com/office/drawing/2014/main" id="{27B0F2EC-1390-C967-97B0-41C42C58888C}"/>
                </a:ext>
              </a:extLst>
            </p:cNvPr>
            <p:cNvSpPr txBox="1"/>
            <p:nvPr/>
          </p:nvSpPr>
          <p:spPr>
            <a:xfrm>
              <a:off x="5546900" y="3368077"/>
              <a:ext cx="7044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013668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B</a:t>
              </a:r>
              <a:endParaRPr dirty="0">
                <a:solidFill>
                  <a:srgbClr val="013668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</p:grpSp>
      <p:sp>
        <p:nvSpPr>
          <p:cNvPr id="3" name="Google Shape;1149;p70">
            <a:extLst>
              <a:ext uri="{FF2B5EF4-FFF2-40B4-BE49-F238E27FC236}">
                <a16:creationId xmlns:a16="http://schemas.microsoft.com/office/drawing/2014/main" id="{71D72475-1E15-6435-98FC-2C333CABFE9B}"/>
              </a:ext>
            </a:extLst>
          </p:cNvPr>
          <p:cNvSpPr/>
          <p:nvPr/>
        </p:nvSpPr>
        <p:spPr>
          <a:xfrm>
            <a:off x="319664" y="1668850"/>
            <a:ext cx="2118736" cy="4347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150;p70">
            <a:extLst>
              <a:ext uri="{FF2B5EF4-FFF2-40B4-BE49-F238E27FC236}">
                <a16:creationId xmlns:a16="http://schemas.microsoft.com/office/drawing/2014/main" id="{2B927A48-8391-5B7B-5929-1F2769E9613D}"/>
              </a:ext>
            </a:extLst>
          </p:cNvPr>
          <p:cNvSpPr txBox="1"/>
          <p:nvPr/>
        </p:nvSpPr>
        <p:spPr>
          <a:xfrm>
            <a:off x="573636" y="1772274"/>
            <a:ext cx="1706827" cy="208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350" dirty="0">
                <a:solidFill>
                  <a:schemeClr val="tx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Ist das Video aktuell?</a:t>
            </a:r>
            <a:endParaRPr sz="1350" dirty="0">
              <a:solidFill>
                <a:schemeClr val="tx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59A2A5B4-EDC7-0AF7-2E54-C98817E3031E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18308" t="4239" r="2565" b="-4239"/>
          <a:stretch>
            <a:fillRect/>
          </a:stretch>
        </p:blipFill>
        <p:spPr>
          <a:xfrm rot="21095748">
            <a:off x="1335768" y="1644006"/>
            <a:ext cx="2664000" cy="2147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231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7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0">
          <a:extLst>
            <a:ext uri="{FF2B5EF4-FFF2-40B4-BE49-F238E27FC236}">
              <a16:creationId xmlns:a16="http://schemas.microsoft.com/office/drawing/2014/main" id="{DE622AE9-8FE1-E818-A731-21DA768C5E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8574A6A3-73C9-A495-FFA1-A4328231A3C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6658"/>
          <a:stretch>
            <a:fillRect/>
          </a:stretch>
        </p:blipFill>
        <p:spPr>
          <a:xfrm rot="605344">
            <a:off x="2709780" y="507933"/>
            <a:ext cx="1376156" cy="2051938"/>
          </a:xfrm>
          <a:prstGeom prst="rect">
            <a:avLst/>
          </a:prstGeom>
        </p:spPr>
      </p:pic>
      <p:sp>
        <p:nvSpPr>
          <p:cNvPr id="1100" name="Google Shape;1100;p68">
            <a:extLst>
              <a:ext uri="{FF2B5EF4-FFF2-40B4-BE49-F238E27FC236}">
                <a16:creationId xmlns:a16="http://schemas.microsoft.com/office/drawing/2014/main" id="{B94D0D9D-34F6-DD99-A99B-F40E1D67D665}"/>
              </a:ext>
            </a:extLst>
          </p:cNvPr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1" name="Google Shape;1101;p68">
            <a:extLst>
              <a:ext uri="{FF2B5EF4-FFF2-40B4-BE49-F238E27FC236}">
                <a16:creationId xmlns:a16="http://schemas.microsoft.com/office/drawing/2014/main" id="{9D0DB9BA-6FA6-A89D-83DC-ED522B5AD21B}"/>
              </a:ext>
            </a:extLst>
          </p:cNvPr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2" name="Google Shape;858;p52">
            <a:extLst>
              <a:ext uri="{FF2B5EF4-FFF2-40B4-BE49-F238E27FC236}">
                <a16:creationId xmlns:a16="http://schemas.microsoft.com/office/drawing/2014/main" id="{3E7EB0C1-7FD5-C19E-73D1-9C029A0C0239}"/>
              </a:ext>
            </a:extLst>
          </p:cNvPr>
          <p:cNvSpPr/>
          <p:nvPr/>
        </p:nvSpPr>
        <p:spPr>
          <a:xfrm>
            <a:off x="901805" y="1258007"/>
            <a:ext cx="1921860" cy="3313993"/>
          </a:xfrm>
          <a:prstGeom prst="roundRect">
            <a:avLst>
              <a:gd name="adj" fmla="val 13941"/>
            </a:avLst>
          </a:prstGeom>
          <a:solidFill>
            <a:schemeClr val="bg1"/>
          </a:solid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15875" tIns="115875" rIns="115875" bIns="1158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530D4762-DCAF-C13A-EDE4-1995A47C065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945980" y="1309410"/>
            <a:ext cx="1832306" cy="3204821"/>
          </a:xfrm>
          <a:prstGeom prst="rect">
            <a:avLst/>
          </a:prstGeom>
        </p:spPr>
      </p:pic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EDE732BB-085D-BAD6-8EAF-1D04EFEA8F3A}"/>
              </a:ext>
            </a:extLst>
          </p:cNvPr>
          <p:cNvGrpSpPr/>
          <p:nvPr/>
        </p:nvGrpSpPr>
        <p:grpSpPr>
          <a:xfrm>
            <a:off x="4313860" y="611800"/>
            <a:ext cx="3728790" cy="3947325"/>
            <a:chOff x="4313860" y="611800"/>
            <a:chExt cx="3728790" cy="3947325"/>
          </a:xfrm>
        </p:grpSpPr>
        <p:grpSp>
          <p:nvGrpSpPr>
            <p:cNvPr id="1071" name="Google Shape;1071;p68">
              <a:extLst>
                <a:ext uri="{FF2B5EF4-FFF2-40B4-BE49-F238E27FC236}">
                  <a16:creationId xmlns:a16="http://schemas.microsoft.com/office/drawing/2014/main" id="{46300D13-8A43-A421-74AE-718F3463A858}"/>
                </a:ext>
              </a:extLst>
            </p:cNvPr>
            <p:cNvGrpSpPr/>
            <p:nvPr/>
          </p:nvGrpSpPr>
          <p:grpSpPr>
            <a:xfrm>
              <a:off x="4313860" y="611800"/>
              <a:ext cx="3728790" cy="3947325"/>
              <a:chOff x="4313860" y="611800"/>
              <a:chExt cx="3728790" cy="3947325"/>
            </a:xfrm>
          </p:grpSpPr>
          <p:sp>
            <p:nvSpPr>
              <p:cNvPr id="1072" name="Google Shape;1072;p68">
                <a:extLst>
                  <a:ext uri="{FF2B5EF4-FFF2-40B4-BE49-F238E27FC236}">
                    <a16:creationId xmlns:a16="http://schemas.microsoft.com/office/drawing/2014/main" id="{B02164CA-82C8-363D-7565-FB428B13174D}"/>
                  </a:ext>
                </a:extLst>
              </p:cNvPr>
              <p:cNvSpPr/>
              <p:nvPr/>
            </p:nvSpPr>
            <p:spPr>
              <a:xfrm>
                <a:off x="4572250" y="724225"/>
                <a:ext cx="3470400" cy="3834900"/>
              </a:xfrm>
              <a:prstGeom prst="flowChartAlternateProcess">
                <a:avLst/>
              </a:prstGeom>
              <a:solidFill>
                <a:srgbClr val="FFFFFF"/>
              </a:solidFill>
              <a:ln w="19050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dist="222690" dir="8220000" algn="bl" rotWithShape="0">
                  <a:srgbClr val="000000">
                    <a:alpha val="20000"/>
                  </a:srgbClr>
                </a:outerShdw>
              </a:effectLst>
            </p:spPr>
            <p:txBody>
              <a:bodyPr spcFirstLastPara="1" wrap="square" lIns="40825" tIns="40825" rIns="40825" bIns="408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3" name="Google Shape;1073;p68">
                <a:extLst>
                  <a:ext uri="{FF2B5EF4-FFF2-40B4-BE49-F238E27FC236}">
                    <a16:creationId xmlns:a16="http://schemas.microsoft.com/office/drawing/2014/main" id="{C25EFC32-D2C9-437D-F1E4-A237367F8605}"/>
                  </a:ext>
                </a:extLst>
              </p:cNvPr>
              <p:cNvSpPr/>
              <p:nvPr/>
            </p:nvSpPr>
            <p:spPr>
              <a:xfrm>
                <a:off x="5034650" y="2094550"/>
                <a:ext cx="2161500" cy="2135400"/>
              </a:xfrm>
              <a:prstGeom prst="roundRect">
                <a:avLst>
                  <a:gd name="adj" fmla="val 6617"/>
                </a:avLst>
              </a:prstGeom>
              <a:solidFill>
                <a:srgbClr val="F1F3F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4" name="Google Shape;1074;p68">
                <a:extLst>
                  <a:ext uri="{FF2B5EF4-FFF2-40B4-BE49-F238E27FC236}">
                    <a16:creationId xmlns:a16="http://schemas.microsoft.com/office/drawing/2014/main" id="{61211A2A-74F4-77A3-B942-7687AEF6C036}"/>
                  </a:ext>
                </a:extLst>
              </p:cNvPr>
              <p:cNvSpPr txBox="1"/>
              <p:nvPr/>
            </p:nvSpPr>
            <p:spPr>
              <a:xfrm>
                <a:off x="4572248" y="724225"/>
                <a:ext cx="3470399" cy="158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445375" tIns="222700" rIns="222700" bIns="0" anchor="t" anchorCtr="0">
                <a:noAutofit/>
              </a:bodyPr>
              <a:lstStyle/>
              <a:p>
                <a:pPr lvl="0">
                  <a:lnSpc>
                    <a:spcPts val="2400"/>
                  </a:lnSpc>
                </a:pPr>
                <a:r>
                  <a:rPr lang="de-DE" sz="2107" dirty="0">
                    <a:solidFill>
                      <a:srgbClr val="1D1C1D"/>
                    </a:solidFill>
                    <a:latin typeface="Google Sans"/>
                    <a:ea typeface="Google Sans"/>
                    <a:cs typeface="Google Sans"/>
                    <a:sym typeface="Google Sans"/>
                  </a:rPr>
                  <a:t>Öffnen Sie den Beitrag und kopieren sie ihn in den KI-Modus</a:t>
                </a:r>
                <a:endParaRPr lang="de-DE" sz="1636" dirty="0">
                  <a:solidFill>
                    <a:srgbClr val="5F6368"/>
                  </a:solidFill>
                  <a:latin typeface="Google Sans Text Medium"/>
                  <a:ea typeface="Google Sans Text Medium"/>
                  <a:cs typeface="Google Sans Text Medium"/>
                  <a:sym typeface="Google Sans Text Medium"/>
                </a:endParaRPr>
              </a:p>
            </p:txBody>
          </p:sp>
          <p:pic>
            <p:nvPicPr>
              <p:cNvPr id="1075" name="Google Shape;1075;p68">
                <a:extLst>
                  <a:ext uri="{FF2B5EF4-FFF2-40B4-BE49-F238E27FC236}">
                    <a16:creationId xmlns:a16="http://schemas.microsoft.com/office/drawing/2014/main" id="{565232FB-9973-0C19-9451-B557D4896C66}"/>
                  </a:ext>
                </a:extLst>
              </p:cNvPr>
              <p:cNvPicPr preferRelativeResize="0"/>
              <p:nvPr/>
            </p:nvPicPr>
            <p:blipFill>
              <a:blip r:embed="rId5">
                <a:alphaModFix/>
              </a:blip>
              <a:srcRect/>
              <a:stretch/>
            </p:blipFill>
            <p:spPr>
              <a:xfrm>
                <a:off x="5202499" y="2259800"/>
                <a:ext cx="1797300" cy="1797300"/>
              </a:xfrm>
              <a:prstGeom prst="roundRect">
                <a:avLst>
                  <a:gd name="adj" fmla="val 7258"/>
                </a:avLst>
              </a:prstGeom>
              <a:noFill/>
              <a:ln>
                <a:noFill/>
              </a:ln>
            </p:spPr>
          </p:pic>
          <p:sp>
            <p:nvSpPr>
              <p:cNvPr id="1076" name="Google Shape;1076;p68">
                <a:extLst>
                  <a:ext uri="{FF2B5EF4-FFF2-40B4-BE49-F238E27FC236}">
                    <a16:creationId xmlns:a16="http://schemas.microsoft.com/office/drawing/2014/main" id="{3293D052-147C-66C1-BFCD-584AAAA00EEA}"/>
                  </a:ext>
                </a:extLst>
              </p:cNvPr>
              <p:cNvSpPr/>
              <p:nvPr/>
            </p:nvSpPr>
            <p:spPr>
              <a:xfrm>
                <a:off x="4313860" y="611800"/>
                <a:ext cx="630300" cy="630300"/>
              </a:xfrm>
              <a:prstGeom prst="ellipse">
                <a:avLst/>
              </a:prstGeom>
              <a:solidFill>
                <a:schemeClr val="lt1"/>
              </a:solidFill>
              <a:ln w="19050" cap="flat" cmpd="sng">
                <a:solidFill>
                  <a:srgbClr val="00B06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06875" tIns="106875" rIns="106875" bIns="10687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221" dirty="0">
                    <a:solidFill>
                      <a:srgbClr val="00B064"/>
                    </a:solidFill>
                    <a:latin typeface="Google Sans Medium"/>
                    <a:ea typeface="Google Sans Medium"/>
                    <a:cs typeface="Google Sans Medium"/>
                    <a:sym typeface="Google Sans Medium"/>
                  </a:rPr>
                  <a:t>1</a:t>
                </a:r>
                <a:endParaRPr sz="2221" dirty="0">
                  <a:solidFill>
                    <a:srgbClr val="00B064"/>
                  </a:solidFill>
                  <a:latin typeface="Google Sans Medium"/>
                  <a:ea typeface="Google Sans Medium"/>
                  <a:cs typeface="Google Sans Medium"/>
                  <a:sym typeface="Google Sans Medium"/>
                </a:endParaRPr>
              </a:p>
            </p:txBody>
          </p:sp>
          <p:sp>
            <p:nvSpPr>
              <p:cNvPr id="1077" name="Google Shape;1077;p68">
                <a:extLst>
                  <a:ext uri="{FF2B5EF4-FFF2-40B4-BE49-F238E27FC236}">
                    <a16:creationId xmlns:a16="http://schemas.microsoft.com/office/drawing/2014/main" id="{9066A485-3FBF-AA1B-505C-9D49FCF0A662}"/>
                  </a:ext>
                </a:extLst>
              </p:cNvPr>
              <p:cNvSpPr/>
              <p:nvPr/>
            </p:nvSpPr>
            <p:spPr>
              <a:xfrm>
                <a:off x="6175600" y="1879450"/>
                <a:ext cx="1581300" cy="304500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19050" cap="flat" cmpd="sng">
                <a:solidFill>
                  <a:srgbClr val="00B06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4"/>
                  </a:solidFill>
                </a:endParaRPr>
              </a:p>
            </p:txBody>
          </p:sp>
          <p:sp>
            <p:nvSpPr>
              <p:cNvPr id="1078" name="Google Shape;1078;p68">
                <a:extLst>
                  <a:ext uri="{FF2B5EF4-FFF2-40B4-BE49-F238E27FC236}">
                    <a16:creationId xmlns:a16="http://schemas.microsoft.com/office/drawing/2014/main" id="{13BAE594-BA1D-183A-E16C-EC1E4D916559}"/>
                  </a:ext>
                </a:extLst>
              </p:cNvPr>
              <p:cNvSpPr txBox="1"/>
              <p:nvPr/>
            </p:nvSpPr>
            <p:spPr>
              <a:xfrm>
                <a:off x="6171550" y="1958150"/>
                <a:ext cx="1581300" cy="185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lvl="0" indent="0" algn="ctr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850" b="1" dirty="0">
                    <a:solidFill>
                      <a:schemeClr val="tx1"/>
                    </a:solidFill>
                    <a:uFill>
                      <a:noFill/>
                    </a:uFill>
                    <a:latin typeface="Google Sans Text"/>
                    <a:ea typeface="Google Sans Text"/>
                    <a:cs typeface="Google Sans Text"/>
                    <a:sym typeface="Google Sans Text"/>
                  </a:rPr>
                  <a:t>Öffnen Sie den Beitrag</a:t>
                </a:r>
                <a:endParaRPr sz="850" b="1" dirty="0">
                  <a:solidFill>
                    <a:schemeClr val="tx1"/>
                  </a:solidFill>
                  <a:latin typeface="Google Sans Text"/>
                  <a:ea typeface="Google Sans Text"/>
                  <a:cs typeface="Google Sans Text"/>
                  <a:sym typeface="Google Sans Text"/>
                </a:endParaRPr>
              </a:p>
            </p:txBody>
          </p:sp>
          <p:pic>
            <p:nvPicPr>
              <p:cNvPr id="1079" name="Google Shape;1079;p68" title="Asset 20@4x.png">
                <a:extLst>
                  <a:ext uri="{FF2B5EF4-FFF2-40B4-BE49-F238E27FC236}">
                    <a16:creationId xmlns:a16="http://schemas.microsoft.com/office/drawing/2014/main" id="{8B573BF5-A28C-3E3C-819E-14A53AB66642}"/>
                  </a:ext>
                </a:extLst>
              </p:cNvPr>
              <p:cNvPicPr preferRelativeResize="0"/>
              <p:nvPr/>
            </p:nvPicPr>
            <p:blipFill>
              <a:blip r:embed="rId6">
                <a:alphaModFix/>
              </a:blip>
              <a:stretch>
                <a:fillRect/>
              </a:stretch>
            </p:blipFill>
            <p:spPr>
              <a:xfrm rot="979112">
                <a:off x="7244582" y="2145294"/>
                <a:ext cx="417488" cy="39286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6" name="Textfeld 5">
              <a:extLst>
                <a:ext uri="{FF2B5EF4-FFF2-40B4-BE49-F238E27FC236}">
                  <a16:creationId xmlns:a16="http://schemas.microsoft.com/office/drawing/2014/main" id="{07048F41-D73D-1F21-3EB4-E23865E69786}"/>
                </a:ext>
              </a:extLst>
            </p:cNvPr>
            <p:cNvSpPr txBox="1"/>
            <p:nvPr/>
          </p:nvSpPr>
          <p:spPr>
            <a:xfrm>
              <a:off x="5148654" y="4254886"/>
              <a:ext cx="1923580" cy="2793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de-DE" sz="1180" b="1" dirty="0">
                  <a:latin typeface="Google Sans" panose="020B0604020202020204" charset="0"/>
                  <a:ea typeface="Google Sans" panose="020B0604020202020204" charset="0"/>
                  <a:cs typeface="Google Sans" panose="020B0604020202020204" charset="0"/>
                </a:rPr>
                <a:t>https://dpaq.de/9SkSj7y</a:t>
              </a:r>
            </a:p>
          </p:txBody>
        </p:sp>
      </p:grpSp>
      <p:grpSp>
        <p:nvGrpSpPr>
          <p:cNvPr id="1080" name="Google Shape;1080;p68">
            <a:extLst>
              <a:ext uri="{FF2B5EF4-FFF2-40B4-BE49-F238E27FC236}">
                <a16:creationId xmlns:a16="http://schemas.microsoft.com/office/drawing/2014/main" id="{F6C5D1A6-150D-1303-6D6D-3717338434AC}"/>
              </a:ext>
            </a:extLst>
          </p:cNvPr>
          <p:cNvGrpSpPr/>
          <p:nvPr/>
        </p:nvGrpSpPr>
        <p:grpSpPr>
          <a:xfrm>
            <a:off x="4313210" y="600568"/>
            <a:ext cx="3725149" cy="3947325"/>
            <a:chOff x="4313860" y="611800"/>
            <a:chExt cx="3725149" cy="3947325"/>
          </a:xfrm>
        </p:grpSpPr>
        <p:sp>
          <p:nvSpPr>
            <p:cNvPr id="1081" name="Google Shape;1081;p68">
              <a:extLst>
                <a:ext uri="{FF2B5EF4-FFF2-40B4-BE49-F238E27FC236}">
                  <a16:creationId xmlns:a16="http://schemas.microsoft.com/office/drawing/2014/main" id="{35DA2547-25C2-9A26-D840-20FEE7F82B27}"/>
                </a:ext>
              </a:extLst>
            </p:cNvPr>
            <p:cNvSpPr/>
            <p:nvPr/>
          </p:nvSpPr>
          <p:spPr>
            <a:xfrm>
              <a:off x="4568609" y="724225"/>
              <a:ext cx="3470400" cy="3834900"/>
            </a:xfrm>
            <a:prstGeom prst="flowChartAlternateProcess">
              <a:avLst/>
            </a:prstGeom>
            <a:solidFill>
              <a:srgbClr val="FFFFFF"/>
            </a:solidFill>
            <a:ln w="19050" cap="flat" cmpd="sng">
              <a:solidFill>
                <a:srgbClr val="595959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spcFirstLastPara="1" wrap="square" lIns="40825" tIns="40825" rIns="40825" bIns="408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82" name="Google Shape;1082;p68">
              <a:extLst>
                <a:ext uri="{FF2B5EF4-FFF2-40B4-BE49-F238E27FC236}">
                  <a16:creationId xmlns:a16="http://schemas.microsoft.com/office/drawing/2014/main" id="{7F845F6A-BF71-CC5B-BD7B-F3781A3208DC}"/>
                </a:ext>
              </a:extLst>
            </p:cNvPr>
            <p:cNvSpPr/>
            <p:nvPr/>
          </p:nvSpPr>
          <p:spPr>
            <a:xfrm>
              <a:off x="4857209" y="2648150"/>
              <a:ext cx="2958000" cy="1279200"/>
            </a:xfrm>
            <a:prstGeom prst="roundRect">
              <a:avLst>
                <a:gd name="adj" fmla="val 6617"/>
              </a:avLst>
            </a:prstGeom>
            <a:solidFill>
              <a:srgbClr val="F1F3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3" name="Google Shape;1083;p68">
              <a:extLst>
                <a:ext uri="{FF2B5EF4-FFF2-40B4-BE49-F238E27FC236}">
                  <a16:creationId xmlns:a16="http://schemas.microsoft.com/office/drawing/2014/main" id="{13ADAE3D-B911-AA89-ADD6-14E351C41397}"/>
                </a:ext>
              </a:extLst>
            </p:cNvPr>
            <p:cNvSpPr/>
            <p:nvPr/>
          </p:nvSpPr>
          <p:spPr>
            <a:xfrm>
              <a:off x="4313860" y="611800"/>
              <a:ext cx="630300" cy="630300"/>
            </a:xfrm>
            <a:prstGeom prst="ellipse">
              <a:avLst/>
            </a:prstGeom>
            <a:solidFill>
              <a:schemeClr val="lt1"/>
            </a:solidFill>
            <a:ln w="19050" cap="flat" cmpd="sng">
              <a:solidFill>
                <a:srgbClr val="00B06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06875" tIns="106875" rIns="106875" bIns="10687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221" dirty="0">
                  <a:solidFill>
                    <a:srgbClr val="00B064"/>
                  </a:solidFill>
                  <a:latin typeface="Google Sans Medium"/>
                  <a:ea typeface="Google Sans Medium"/>
                  <a:cs typeface="Google Sans Medium"/>
                  <a:sym typeface="Google Sans Medium"/>
                </a:rPr>
                <a:t>2</a:t>
              </a:r>
              <a:endParaRPr sz="2221" dirty="0">
                <a:solidFill>
                  <a:srgbClr val="00B064"/>
                </a:solidFill>
                <a:latin typeface="Google Sans Medium"/>
                <a:ea typeface="Google Sans Medium"/>
                <a:cs typeface="Google Sans Medium"/>
                <a:sym typeface="Google Sans Medium"/>
              </a:endParaRPr>
            </a:p>
          </p:txBody>
        </p:sp>
        <p:sp>
          <p:nvSpPr>
            <p:cNvPr id="1084" name="Google Shape;1084;p68">
              <a:extLst>
                <a:ext uri="{FF2B5EF4-FFF2-40B4-BE49-F238E27FC236}">
                  <a16:creationId xmlns:a16="http://schemas.microsoft.com/office/drawing/2014/main" id="{0498DE54-5B37-D9D7-21F8-94710E6BCAF3}"/>
                </a:ext>
              </a:extLst>
            </p:cNvPr>
            <p:cNvSpPr txBox="1"/>
            <p:nvPr/>
          </p:nvSpPr>
          <p:spPr>
            <a:xfrm>
              <a:off x="4660487" y="752900"/>
              <a:ext cx="3039600" cy="476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81000" tIns="190500" rIns="190500" bIns="0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 sz="2100" dirty="0">
                  <a:solidFill>
                    <a:srgbClr val="1D1C1D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Nutzen Sie</a:t>
              </a:r>
              <a:endParaRPr sz="2100" dirty="0">
                <a:solidFill>
                  <a:srgbClr val="1D1C1D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 dirty="0">
                <a:solidFill>
                  <a:srgbClr val="1D1C1D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grpSp>
          <p:nvGrpSpPr>
            <p:cNvPr id="1085" name="Google Shape;1085;p68">
              <a:extLst>
                <a:ext uri="{FF2B5EF4-FFF2-40B4-BE49-F238E27FC236}">
                  <a16:creationId xmlns:a16="http://schemas.microsoft.com/office/drawing/2014/main" id="{4C1E54C4-B787-D931-2938-2DB6602098AD}"/>
                </a:ext>
              </a:extLst>
            </p:cNvPr>
            <p:cNvGrpSpPr/>
            <p:nvPr/>
          </p:nvGrpSpPr>
          <p:grpSpPr>
            <a:xfrm>
              <a:off x="5048753" y="1337411"/>
              <a:ext cx="1691497" cy="381498"/>
              <a:chOff x="3816859" y="1810459"/>
              <a:chExt cx="1232959" cy="278100"/>
            </a:xfrm>
          </p:grpSpPr>
          <p:sp>
            <p:nvSpPr>
              <p:cNvPr id="1086" name="Google Shape;1086;p68">
                <a:extLst>
                  <a:ext uri="{FF2B5EF4-FFF2-40B4-BE49-F238E27FC236}">
                    <a16:creationId xmlns:a16="http://schemas.microsoft.com/office/drawing/2014/main" id="{E974EE78-5A42-EE1F-1DE9-46E8B1857BE6}"/>
                  </a:ext>
                </a:extLst>
              </p:cNvPr>
              <p:cNvSpPr/>
              <p:nvPr/>
            </p:nvSpPr>
            <p:spPr>
              <a:xfrm>
                <a:off x="3816859" y="1810459"/>
                <a:ext cx="272700" cy="278100"/>
              </a:xfrm>
              <a:prstGeom prst="roundRect">
                <a:avLst>
                  <a:gd name="adj" fmla="val 24503"/>
                </a:avLst>
              </a:prstGeom>
              <a:solidFill>
                <a:srgbClr val="FFFFFF"/>
              </a:solidFill>
              <a:ln w="1990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31800" tIns="31800" rIns="31800" bIns="31800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68">
                    <a:solidFill>
                      <a:srgbClr val="EA4335"/>
                    </a:solidFill>
                    <a:latin typeface="Google Sans"/>
                    <a:ea typeface="Google Sans"/>
                    <a:cs typeface="Google Sans"/>
                    <a:sym typeface="Google Sans"/>
                  </a:rPr>
                  <a:t>S</a:t>
                </a:r>
                <a:endParaRPr sz="2468">
                  <a:solidFill>
                    <a:srgbClr val="EA4335"/>
                  </a:solidFill>
                  <a:latin typeface="Google Sans"/>
                  <a:ea typeface="Google Sans"/>
                  <a:cs typeface="Google Sans"/>
                  <a:sym typeface="Google Sans"/>
                </a:endParaRPr>
              </a:p>
            </p:txBody>
          </p:sp>
          <p:sp>
            <p:nvSpPr>
              <p:cNvPr id="1087" name="Google Shape;1087;p68">
                <a:extLst>
                  <a:ext uri="{FF2B5EF4-FFF2-40B4-BE49-F238E27FC236}">
                    <a16:creationId xmlns:a16="http://schemas.microsoft.com/office/drawing/2014/main" id="{E89DDEDD-B08B-A7F9-F036-E1419694564B}"/>
                  </a:ext>
                </a:extLst>
              </p:cNvPr>
              <p:cNvSpPr/>
              <p:nvPr/>
            </p:nvSpPr>
            <p:spPr>
              <a:xfrm>
                <a:off x="4136949" y="1810459"/>
                <a:ext cx="272700" cy="278100"/>
              </a:xfrm>
              <a:prstGeom prst="roundRect">
                <a:avLst>
                  <a:gd name="adj" fmla="val 24503"/>
                </a:avLst>
              </a:prstGeom>
              <a:solidFill>
                <a:srgbClr val="FFFFFF"/>
              </a:solidFill>
              <a:ln w="1990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31800" tIns="31800" rIns="31800" bIns="31800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68">
                    <a:solidFill>
                      <a:srgbClr val="4285F4"/>
                    </a:solidFill>
                    <a:latin typeface="Google Sans"/>
                    <a:ea typeface="Google Sans"/>
                    <a:cs typeface="Google Sans"/>
                    <a:sym typeface="Google Sans"/>
                  </a:rPr>
                  <a:t>I</a:t>
                </a:r>
                <a:endParaRPr sz="2468">
                  <a:solidFill>
                    <a:srgbClr val="4285F4"/>
                  </a:solidFill>
                  <a:latin typeface="Google Sans"/>
                  <a:ea typeface="Google Sans"/>
                  <a:cs typeface="Google Sans"/>
                  <a:sym typeface="Google Sans"/>
                </a:endParaRPr>
              </a:p>
            </p:txBody>
          </p:sp>
          <p:sp>
            <p:nvSpPr>
              <p:cNvPr id="1088" name="Google Shape;1088;p68">
                <a:extLst>
                  <a:ext uri="{FF2B5EF4-FFF2-40B4-BE49-F238E27FC236}">
                    <a16:creationId xmlns:a16="http://schemas.microsoft.com/office/drawing/2014/main" id="{16D1D8FF-B252-0523-1235-2E9507A632CF}"/>
                  </a:ext>
                </a:extLst>
              </p:cNvPr>
              <p:cNvSpPr/>
              <p:nvPr/>
            </p:nvSpPr>
            <p:spPr>
              <a:xfrm>
                <a:off x="4457039" y="1810459"/>
                <a:ext cx="272700" cy="278100"/>
              </a:xfrm>
              <a:prstGeom prst="roundRect">
                <a:avLst>
                  <a:gd name="adj" fmla="val 24503"/>
                </a:avLst>
              </a:prstGeom>
              <a:solidFill>
                <a:srgbClr val="FFFFFF"/>
              </a:solidFill>
              <a:ln w="1990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31800" tIns="31800" rIns="31800" bIns="31800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68">
                    <a:solidFill>
                      <a:srgbClr val="4285F4"/>
                    </a:solidFill>
                    <a:latin typeface="Google Sans"/>
                    <a:ea typeface="Google Sans"/>
                    <a:cs typeface="Google Sans"/>
                    <a:sym typeface="Google Sans"/>
                  </a:rPr>
                  <a:t>F</a:t>
                </a:r>
                <a:endParaRPr sz="2468">
                  <a:solidFill>
                    <a:srgbClr val="4285F4"/>
                  </a:solidFill>
                  <a:latin typeface="Google Sans"/>
                  <a:ea typeface="Google Sans"/>
                  <a:cs typeface="Google Sans"/>
                  <a:sym typeface="Google Sans"/>
                </a:endParaRPr>
              </a:p>
            </p:txBody>
          </p:sp>
          <p:sp>
            <p:nvSpPr>
              <p:cNvPr id="1089" name="Google Shape;1089;p68">
                <a:extLst>
                  <a:ext uri="{FF2B5EF4-FFF2-40B4-BE49-F238E27FC236}">
                    <a16:creationId xmlns:a16="http://schemas.microsoft.com/office/drawing/2014/main" id="{CE3C8D31-8F94-66A2-F253-8F9438AB2108}"/>
                  </a:ext>
                </a:extLst>
              </p:cNvPr>
              <p:cNvSpPr/>
              <p:nvPr/>
            </p:nvSpPr>
            <p:spPr>
              <a:xfrm>
                <a:off x="4777118" y="1810459"/>
                <a:ext cx="272700" cy="278100"/>
              </a:xfrm>
              <a:prstGeom prst="roundRect">
                <a:avLst>
                  <a:gd name="adj" fmla="val 24503"/>
                </a:avLst>
              </a:prstGeom>
              <a:solidFill>
                <a:srgbClr val="FFFFFF"/>
              </a:solidFill>
              <a:ln w="1990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31800" tIns="31800" rIns="31800" bIns="31800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68">
                    <a:solidFill>
                      <a:srgbClr val="4285F4"/>
                    </a:solidFill>
                    <a:latin typeface="Google Sans"/>
                    <a:ea typeface="Google Sans"/>
                    <a:cs typeface="Google Sans"/>
                    <a:sym typeface="Google Sans"/>
                  </a:rPr>
                  <a:t>T</a:t>
                </a:r>
                <a:endParaRPr sz="2468">
                  <a:solidFill>
                    <a:srgbClr val="4285F4"/>
                  </a:solidFill>
                  <a:latin typeface="Google Sans"/>
                  <a:ea typeface="Google Sans"/>
                  <a:cs typeface="Google Sans"/>
                  <a:sym typeface="Google Sans"/>
                </a:endParaRPr>
              </a:p>
            </p:txBody>
          </p:sp>
        </p:grpSp>
        <p:sp>
          <p:nvSpPr>
            <p:cNvPr id="1090" name="Google Shape;1090;p68">
              <a:extLst>
                <a:ext uri="{FF2B5EF4-FFF2-40B4-BE49-F238E27FC236}">
                  <a16:creationId xmlns:a16="http://schemas.microsoft.com/office/drawing/2014/main" id="{35EA0B99-F2A9-5D3A-DCB8-65AE163DA3DE}"/>
                </a:ext>
              </a:extLst>
            </p:cNvPr>
            <p:cNvSpPr txBox="1"/>
            <p:nvPr/>
          </p:nvSpPr>
          <p:spPr>
            <a:xfrm>
              <a:off x="4660484" y="1804186"/>
              <a:ext cx="3285600" cy="3231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81000" tIns="0" rIns="190500" bIns="0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100" dirty="0">
                  <a:solidFill>
                    <a:srgbClr val="1D1C1D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für Nachfragen</a:t>
              </a:r>
              <a:endParaRPr sz="2100" dirty="0">
                <a:solidFill>
                  <a:srgbClr val="1D1C1D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1091" name="Google Shape;1091;p68">
              <a:extLst>
                <a:ext uri="{FF2B5EF4-FFF2-40B4-BE49-F238E27FC236}">
                  <a16:creationId xmlns:a16="http://schemas.microsoft.com/office/drawing/2014/main" id="{90EE9683-05DA-3904-1835-A3B4FA02FDED}"/>
                </a:ext>
              </a:extLst>
            </p:cNvPr>
            <p:cNvSpPr txBox="1"/>
            <p:nvPr/>
          </p:nvSpPr>
          <p:spPr>
            <a:xfrm>
              <a:off x="4788109" y="2590580"/>
              <a:ext cx="3000000" cy="12962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361950" lvl="0" indent="-195677" algn="l" rtl="0">
                <a:lnSpc>
                  <a:spcPct val="1000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00B064"/>
                </a:buClr>
                <a:buSzPts val="982"/>
                <a:buFont typeface="Google Sans Text"/>
                <a:buChar char="●"/>
              </a:pPr>
              <a:r>
                <a:rPr lang="en" sz="1181" b="1" dirty="0">
                  <a:solidFill>
                    <a:srgbClr val="1D1C1D"/>
                  </a:solidFill>
                  <a:latin typeface="Google Sans Text"/>
                  <a:ea typeface="Google Sans Text"/>
                  <a:cs typeface="Google Sans Text"/>
                  <a:sym typeface="Google Sans Text"/>
                </a:rPr>
                <a:t>Was sind die Fakten oder Missverständnisse?</a:t>
              </a:r>
              <a:endParaRPr sz="1181" b="1" dirty="0">
                <a:solidFill>
                  <a:srgbClr val="1D1C1D"/>
                </a:solidFill>
                <a:latin typeface="Google Sans Text"/>
                <a:ea typeface="Google Sans Text"/>
                <a:cs typeface="Google Sans Text"/>
                <a:sym typeface="Google Sans Text"/>
              </a:endParaRPr>
            </a:p>
            <a:p>
              <a:pPr marL="361950" lvl="0" indent="-195677" algn="l" rtl="0">
                <a:lnSpc>
                  <a:spcPct val="1000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00B064"/>
                </a:buClr>
                <a:buSzPts val="982"/>
                <a:buFont typeface="Google Sans Text"/>
                <a:buChar char="●"/>
              </a:pPr>
              <a:r>
                <a:rPr lang="en" sz="1181" b="1" dirty="0">
                  <a:solidFill>
                    <a:srgbClr val="1D1C1D"/>
                  </a:solidFill>
                  <a:latin typeface="Google Sans Text"/>
                  <a:ea typeface="Google Sans Text"/>
                  <a:cs typeface="Google Sans Text"/>
                  <a:sym typeface="Google Sans Text"/>
                </a:rPr>
                <a:t>Was berichten andere Quellen?</a:t>
              </a:r>
              <a:endParaRPr sz="1181" b="1" dirty="0">
                <a:solidFill>
                  <a:srgbClr val="1D1C1D"/>
                </a:solidFill>
                <a:latin typeface="Google Sans Text"/>
                <a:ea typeface="Google Sans Text"/>
                <a:cs typeface="Google Sans Text"/>
                <a:sym typeface="Google Sans Text"/>
              </a:endParaRPr>
            </a:p>
            <a:p>
              <a:pPr marL="361950" lvl="0" indent="-195677" algn="l" rtl="0">
                <a:lnSpc>
                  <a:spcPct val="1000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00B064"/>
                </a:buClr>
                <a:buSzPts val="982"/>
                <a:buFont typeface="Google Sans Text"/>
                <a:buChar char="●"/>
              </a:pPr>
              <a:r>
                <a:rPr lang="en" sz="1181" b="1" dirty="0">
                  <a:solidFill>
                    <a:srgbClr val="1D1C1D"/>
                  </a:solidFill>
                  <a:latin typeface="Google Sans Text"/>
                  <a:ea typeface="Google Sans Text"/>
                  <a:cs typeface="Google Sans Text"/>
                  <a:sym typeface="Google Sans Text"/>
                </a:rPr>
                <a:t>Ist die Aufnahme echt?</a:t>
              </a:r>
              <a:endParaRPr sz="1181" b="1" dirty="0">
                <a:solidFill>
                  <a:srgbClr val="1D1C1D"/>
                </a:solidFill>
                <a:latin typeface="Google Sans Text"/>
                <a:ea typeface="Google Sans Text"/>
                <a:cs typeface="Google Sans Text"/>
                <a:sym typeface="Google Sans Text"/>
              </a:endParaRPr>
            </a:p>
          </p:txBody>
        </p:sp>
      </p:grpSp>
      <p:grpSp>
        <p:nvGrpSpPr>
          <p:cNvPr id="1092" name="Google Shape;1092;p68">
            <a:extLst>
              <a:ext uri="{FF2B5EF4-FFF2-40B4-BE49-F238E27FC236}">
                <a16:creationId xmlns:a16="http://schemas.microsoft.com/office/drawing/2014/main" id="{10B52992-08D5-DBFF-CB62-B054CF50D5E2}"/>
              </a:ext>
            </a:extLst>
          </p:cNvPr>
          <p:cNvGrpSpPr/>
          <p:nvPr/>
        </p:nvGrpSpPr>
        <p:grpSpPr>
          <a:xfrm>
            <a:off x="4317062" y="605180"/>
            <a:ext cx="3725149" cy="3947325"/>
            <a:chOff x="4317501" y="611800"/>
            <a:chExt cx="3725149" cy="3947325"/>
          </a:xfrm>
        </p:grpSpPr>
        <p:sp>
          <p:nvSpPr>
            <p:cNvPr id="1093" name="Google Shape;1093;p68">
              <a:extLst>
                <a:ext uri="{FF2B5EF4-FFF2-40B4-BE49-F238E27FC236}">
                  <a16:creationId xmlns:a16="http://schemas.microsoft.com/office/drawing/2014/main" id="{7424E6FA-EAE5-C7B5-28C9-2BA3D614442D}"/>
                </a:ext>
              </a:extLst>
            </p:cNvPr>
            <p:cNvSpPr/>
            <p:nvPr/>
          </p:nvSpPr>
          <p:spPr>
            <a:xfrm>
              <a:off x="4572250" y="724225"/>
              <a:ext cx="3470400" cy="3834900"/>
            </a:xfrm>
            <a:prstGeom prst="flowChartAlternateProcess">
              <a:avLst/>
            </a:prstGeom>
            <a:solidFill>
              <a:srgbClr val="FFFFFF"/>
            </a:solidFill>
            <a:ln w="19050" cap="flat" cmpd="sng">
              <a:solidFill>
                <a:srgbClr val="595959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spcFirstLastPara="1" wrap="square" lIns="40825" tIns="40825" rIns="40825" bIns="408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94" name="Google Shape;1094;p68">
              <a:extLst>
                <a:ext uri="{FF2B5EF4-FFF2-40B4-BE49-F238E27FC236}">
                  <a16:creationId xmlns:a16="http://schemas.microsoft.com/office/drawing/2014/main" id="{5B41D94E-0326-30AB-3528-4CED783F3754}"/>
                </a:ext>
              </a:extLst>
            </p:cNvPr>
            <p:cNvSpPr/>
            <p:nvPr/>
          </p:nvSpPr>
          <p:spPr>
            <a:xfrm>
              <a:off x="4317501" y="611800"/>
              <a:ext cx="630300" cy="630300"/>
            </a:xfrm>
            <a:prstGeom prst="ellipse">
              <a:avLst/>
            </a:prstGeom>
            <a:solidFill>
              <a:schemeClr val="lt1"/>
            </a:solidFill>
            <a:ln w="19050" cap="flat" cmpd="sng">
              <a:solidFill>
                <a:srgbClr val="00B06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06875" tIns="106875" rIns="106875" bIns="10687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221" dirty="0">
                  <a:solidFill>
                    <a:srgbClr val="00B064"/>
                  </a:solidFill>
                  <a:latin typeface="Google Sans Medium"/>
                  <a:ea typeface="Google Sans Medium"/>
                  <a:cs typeface="Google Sans Medium"/>
                  <a:sym typeface="Google Sans Medium"/>
                </a:rPr>
                <a:t>3</a:t>
              </a:r>
              <a:endParaRPr sz="2221" dirty="0">
                <a:solidFill>
                  <a:srgbClr val="00B064"/>
                </a:solidFill>
                <a:latin typeface="Google Sans Medium"/>
                <a:ea typeface="Google Sans Medium"/>
                <a:cs typeface="Google Sans Medium"/>
                <a:sym typeface="Google Sans Medium"/>
              </a:endParaRPr>
            </a:p>
          </p:txBody>
        </p:sp>
        <p:sp>
          <p:nvSpPr>
            <p:cNvPr id="1095" name="Google Shape;1095;p68">
              <a:extLst>
                <a:ext uri="{FF2B5EF4-FFF2-40B4-BE49-F238E27FC236}">
                  <a16:creationId xmlns:a16="http://schemas.microsoft.com/office/drawing/2014/main" id="{C9F2ACD9-6A18-E85B-8C52-3C304644198E}"/>
                </a:ext>
              </a:extLst>
            </p:cNvPr>
            <p:cNvSpPr/>
            <p:nvPr/>
          </p:nvSpPr>
          <p:spPr>
            <a:xfrm>
              <a:off x="4860850" y="1874768"/>
              <a:ext cx="2958000" cy="1873500"/>
            </a:xfrm>
            <a:prstGeom prst="roundRect">
              <a:avLst>
                <a:gd name="adj" fmla="val 6617"/>
              </a:avLst>
            </a:prstGeom>
            <a:solidFill>
              <a:srgbClr val="F1F3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6" name="Google Shape;1096;p68">
              <a:extLst>
                <a:ext uri="{FF2B5EF4-FFF2-40B4-BE49-F238E27FC236}">
                  <a16:creationId xmlns:a16="http://schemas.microsoft.com/office/drawing/2014/main" id="{870D3317-7D31-90FD-EB40-3BCD5DC32E97}"/>
                </a:ext>
              </a:extLst>
            </p:cNvPr>
            <p:cNvSpPr txBox="1"/>
            <p:nvPr/>
          </p:nvSpPr>
          <p:spPr>
            <a:xfrm>
              <a:off x="4664125" y="762193"/>
              <a:ext cx="3039600" cy="91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81000" tIns="190500" rIns="190500" bIns="0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2100" dirty="0">
                  <a:solidFill>
                    <a:srgbClr val="010101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Ziehen Sie ihre Schlussfolgerungen.</a:t>
              </a:r>
              <a:endParaRPr sz="2100" dirty="0">
                <a:solidFill>
                  <a:srgbClr val="1D1C1D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 dirty="0">
                <a:solidFill>
                  <a:srgbClr val="1D1C1D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1097" name="Google Shape;1097;p68">
              <a:extLst>
                <a:ext uri="{FF2B5EF4-FFF2-40B4-BE49-F238E27FC236}">
                  <a16:creationId xmlns:a16="http://schemas.microsoft.com/office/drawing/2014/main" id="{7342CBD8-7700-734D-A6EA-3B86AD690B1A}"/>
                </a:ext>
              </a:extLst>
            </p:cNvPr>
            <p:cNvSpPr txBox="1"/>
            <p:nvPr/>
          </p:nvSpPr>
          <p:spPr>
            <a:xfrm>
              <a:off x="4954617" y="1971775"/>
              <a:ext cx="2236800" cy="102050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81" b="1" dirty="0">
                  <a:solidFill>
                    <a:srgbClr val="1D1C1D"/>
                  </a:solidFill>
                  <a:latin typeface="Google Sans Text"/>
                  <a:ea typeface="Google Sans Text"/>
                  <a:cs typeface="Google Sans Text"/>
                  <a:sym typeface="Google Sans Text"/>
                </a:rPr>
                <a:t>Sie können die Ergebnisse mit Hilfe von KI so zusammenfassen lassen, wie Sie es brauchen.</a:t>
              </a:r>
              <a:endParaRPr sz="1181" b="1" dirty="0">
                <a:solidFill>
                  <a:srgbClr val="1D1C1D"/>
                </a:solidFill>
                <a:latin typeface="Google Sans Text"/>
                <a:ea typeface="Google Sans Text"/>
                <a:cs typeface="Google Sans Text"/>
                <a:sym typeface="Google Sans Text"/>
              </a:endParaRPr>
            </a:p>
          </p:txBody>
        </p:sp>
        <p:pic>
          <p:nvPicPr>
            <p:cNvPr id="1098" name="Google Shape;1098;p68" title="Group 2049750457.png">
              <a:extLst>
                <a:ext uri="{FF2B5EF4-FFF2-40B4-BE49-F238E27FC236}">
                  <a16:creationId xmlns:a16="http://schemas.microsoft.com/office/drawing/2014/main" id="{A0760C2D-BA9D-370A-2EE5-5C0D9090AF50}"/>
                </a:ext>
              </a:extLst>
            </p:cNvPr>
            <p:cNvPicPr preferRelativeResize="0"/>
            <p:nvPr/>
          </p:nvPicPr>
          <p:blipFill rotWithShape="1">
            <a:blip r:embed="rId7">
              <a:alphaModFix/>
            </a:blip>
            <a:srcRect r="39529"/>
            <a:stretch/>
          </p:blipFill>
          <p:spPr>
            <a:xfrm>
              <a:off x="5048200" y="2969343"/>
              <a:ext cx="2590351" cy="3660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998485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51">
          <a:extLst>
            <a:ext uri="{FF2B5EF4-FFF2-40B4-BE49-F238E27FC236}">
              <a16:creationId xmlns:a16="http://schemas.microsoft.com/office/drawing/2014/main" id="{0177FBCB-45C5-6962-9715-457D465D69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858;p52">
            <a:extLst>
              <a:ext uri="{FF2B5EF4-FFF2-40B4-BE49-F238E27FC236}">
                <a16:creationId xmlns:a16="http://schemas.microsoft.com/office/drawing/2014/main" id="{B47F3CBC-659D-6AA0-88BC-B536D9C8C0E6}"/>
              </a:ext>
            </a:extLst>
          </p:cNvPr>
          <p:cNvSpPr/>
          <p:nvPr/>
        </p:nvSpPr>
        <p:spPr>
          <a:xfrm>
            <a:off x="4680000" y="419980"/>
            <a:ext cx="2281199" cy="4230642"/>
          </a:xfrm>
          <a:prstGeom prst="roundRect">
            <a:avLst>
              <a:gd name="adj" fmla="val 13941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758" r="-10758"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15875" tIns="115875" rIns="115875" bIns="1158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5" name="Google Shape;1065;p67">
            <a:extLst>
              <a:ext uri="{FF2B5EF4-FFF2-40B4-BE49-F238E27FC236}">
                <a16:creationId xmlns:a16="http://schemas.microsoft.com/office/drawing/2014/main" id="{DEBFBA96-29E7-BE15-09DF-14053121D772}"/>
              </a:ext>
            </a:extLst>
          </p:cNvPr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6" name="Google Shape;1066;p67">
            <a:extLst>
              <a:ext uri="{FF2B5EF4-FFF2-40B4-BE49-F238E27FC236}">
                <a16:creationId xmlns:a16="http://schemas.microsoft.com/office/drawing/2014/main" id="{AB710192-4ECE-0EE1-2B66-7D59090AB617}"/>
              </a:ext>
            </a:extLst>
          </p:cNvPr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3" name="Google Shape;1149;p70">
            <a:extLst>
              <a:ext uri="{FF2B5EF4-FFF2-40B4-BE49-F238E27FC236}">
                <a16:creationId xmlns:a16="http://schemas.microsoft.com/office/drawing/2014/main" id="{B59E6779-C7AC-2ACE-4C30-216252FA9279}"/>
              </a:ext>
            </a:extLst>
          </p:cNvPr>
          <p:cNvSpPr/>
          <p:nvPr/>
        </p:nvSpPr>
        <p:spPr>
          <a:xfrm>
            <a:off x="319664" y="1668850"/>
            <a:ext cx="2090161" cy="4347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150;p70">
            <a:extLst>
              <a:ext uri="{FF2B5EF4-FFF2-40B4-BE49-F238E27FC236}">
                <a16:creationId xmlns:a16="http://schemas.microsoft.com/office/drawing/2014/main" id="{1214D300-EF29-A303-7F32-1945028DA657}"/>
              </a:ext>
            </a:extLst>
          </p:cNvPr>
          <p:cNvSpPr txBox="1"/>
          <p:nvPr/>
        </p:nvSpPr>
        <p:spPr>
          <a:xfrm>
            <a:off x="573636" y="1772275"/>
            <a:ext cx="1680237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350" dirty="0">
                <a:solidFill>
                  <a:schemeClr val="tx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Ist das Video aktuell?</a:t>
            </a:r>
            <a:endParaRPr sz="1350" dirty="0">
              <a:solidFill>
                <a:schemeClr val="tx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grpSp>
        <p:nvGrpSpPr>
          <p:cNvPr id="2" name="Google Shape;1202;p72">
            <a:extLst>
              <a:ext uri="{FF2B5EF4-FFF2-40B4-BE49-F238E27FC236}">
                <a16:creationId xmlns:a16="http://schemas.microsoft.com/office/drawing/2014/main" id="{33B4E103-00EB-0B52-BB11-C8CF73C53B65}"/>
              </a:ext>
            </a:extLst>
          </p:cNvPr>
          <p:cNvGrpSpPr/>
          <p:nvPr/>
        </p:nvGrpSpPr>
        <p:grpSpPr>
          <a:xfrm>
            <a:off x="6473707" y="3011003"/>
            <a:ext cx="2143800" cy="1379100"/>
            <a:chOff x="5473275" y="2617675"/>
            <a:chExt cx="2143800" cy="1379100"/>
          </a:xfrm>
        </p:grpSpPr>
        <p:sp>
          <p:nvSpPr>
            <p:cNvPr id="4" name="Google Shape;1203;p72">
              <a:extLst>
                <a:ext uri="{FF2B5EF4-FFF2-40B4-BE49-F238E27FC236}">
                  <a16:creationId xmlns:a16="http://schemas.microsoft.com/office/drawing/2014/main" id="{59417675-FF3B-7BD7-F913-EBD8D4769A83}"/>
                </a:ext>
              </a:extLst>
            </p:cNvPr>
            <p:cNvSpPr/>
            <p:nvPr/>
          </p:nvSpPr>
          <p:spPr>
            <a:xfrm>
              <a:off x="5473275" y="2617675"/>
              <a:ext cx="2143800" cy="1379100"/>
            </a:xfrm>
            <a:prstGeom prst="flowChartAlternateProcess">
              <a:avLst/>
            </a:prstGeom>
            <a:solidFill>
              <a:srgbClr val="013668"/>
            </a:solidFill>
            <a:ln w="19050" cap="flat" cmpd="sng">
              <a:solidFill>
                <a:srgbClr val="59595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" name="Google Shape;1204;p72">
              <a:extLst>
                <a:ext uri="{FF2B5EF4-FFF2-40B4-BE49-F238E27FC236}">
                  <a16:creationId xmlns:a16="http://schemas.microsoft.com/office/drawing/2014/main" id="{FA6B8FA9-FABB-2B0C-DEEB-3B8F55B05529}"/>
                </a:ext>
              </a:extLst>
            </p:cNvPr>
            <p:cNvSpPr txBox="1"/>
            <p:nvPr/>
          </p:nvSpPr>
          <p:spPr>
            <a:xfrm>
              <a:off x="6065075" y="2827525"/>
              <a:ext cx="1551900" cy="959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chemeClr val="lt1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Ja</a:t>
              </a:r>
              <a:endParaRPr dirty="0">
                <a:solidFill>
                  <a:schemeClr val="lt1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rgbClr val="000000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100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dirty="0">
                  <a:solidFill>
                    <a:schemeClr val="lt1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Nein</a:t>
              </a:r>
              <a:endParaRPr dirty="0"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9" name="Google Shape;1205;p72">
              <a:extLst>
                <a:ext uri="{FF2B5EF4-FFF2-40B4-BE49-F238E27FC236}">
                  <a16:creationId xmlns:a16="http://schemas.microsoft.com/office/drawing/2014/main" id="{1DA0B7B9-5914-8CFB-33A3-877F0ADB38FE}"/>
                </a:ext>
              </a:extLst>
            </p:cNvPr>
            <p:cNvSpPr/>
            <p:nvPr/>
          </p:nvSpPr>
          <p:spPr>
            <a:xfrm>
              <a:off x="5745489" y="2900752"/>
              <a:ext cx="307200" cy="308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1206;p72">
              <a:extLst>
                <a:ext uri="{FF2B5EF4-FFF2-40B4-BE49-F238E27FC236}">
                  <a16:creationId xmlns:a16="http://schemas.microsoft.com/office/drawing/2014/main" id="{698A4453-8535-BBB1-4BF4-A1D1E994B922}"/>
                </a:ext>
              </a:extLst>
            </p:cNvPr>
            <p:cNvSpPr/>
            <p:nvPr/>
          </p:nvSpPr>
          <p:spPr>
            <a:xfrm>
              <a:off x="5745489" y="3413966"/>
              <a:ext cx="307200" cy="308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207;p72">
              <a:extLst>
                <a:ext uri="{FF2B5EF4-FFF2-40B4-BE49-F238E27FC236}">
                  <a16:creationId xmlns:a16="http://schemas.microsoft.com/office/drawing/2014/main" id="{E43A5AE8-14D8-262F-59C5-DE2193561E71}"/>
                </a:ext>
              </a:extLst>
            </p:cNvPr>
            <p:cNvSpPr txBox="1"/>
            <p:nvPr/>
          </p:nvSpPr>
          <p:spPr>
            <a:xfrm>
              <a:off x="5758200" y="2854875"/>
              <a:ext cx="2700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013668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A</a:t>
              </a:r>
              <a:endParaRPr dirty="0">
                <a:solidFill>
                  <a:srgbClr val="013668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12" name="Google Shape;1208;p72">
              <a:extLst>
                <a:ext uri="{FF2B5EF4-FFF2-40B4-BE49-F238E27FC236}">
                  <a16:creationId xmlns:a16="http://schemas.microsoft.com/office/drawing/2014/main" id="{4C58059A-AC8C-D749-4D2F-CFC4FE39DE8D}"/>
                </a:ext>
              </a:extLst>
            </p:cNvPr>
            <p:cNvSpPr txBox="1"/>
            <p:nvPr/>
          </p:nvSpPr>
          <p:spPr>
            <a:xfrm>
              <a:off x="5546900" y="3368077"/>
              <a:ext cx="7044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013668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B</a:t>
              </a:r>
              <a:endParaRPr dirty="0">
                <a:solidFill>
                  <a:srgbClr val="013668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</p:grpSp>
      <p:grpSp>
        <p:nvGrpSpPr>
          <p:cNvPr id="13" name="Google Shape;1209;p72">
            <a:extLst>
              <a:ext uri="{FF2B5EF4-FFF2-40B4-BE49-F238E27FC236}">
                <a16:creationId xmlns:a16="http://schemas.microsoft.com/office/drawing/2014/main" id="{669501F7-BC0D-0036-AF80-4789D935E0C4}"/>
              </a:ext>
            </a:extLst>
          </p:cNvPr>
          <p:cNvGrpSpPr/>
          <p:nvPr/>
        </p:nvGrpSpPr>
        <p:grpSpPr>
          <a:xfrm>
            <a:off x="6473607" y="3011003"/>
            <a:ext cx="2143800" cy="1379100"/>
            <a:chOff x="5473275" y="2617675"/>
            <a:chExt cx="2143800" cy="1379100"/>
          </a:xfrm>
        </p:grpSpPr>
        <p:sp>
          <p:nvSpPr>
            <p:cNvPr id="14" name="Google Shape;1210;p72">
              <a:extLst>
                <a:ext uri="{FF2B5EF4-FFF2-40B4-BE49-F238E27FC236}">
                  <a16:creationId xmlns:a16="http://schemas.microsoft.com/office/drawing/2014/main" id="{BDB3D8EB-3465-45C5-3D20-6536EF1DE588}"/>
                </a:ext>
              </a:extLst>
            </p:cNvPr>
            <p:cNvSpPr/>
            <p:nvPr/>
          </p:nvSpPr>
          <p:spPr>
            <a:xfrm>
              <a:off x="5473275" y="2617675"/>
              <a:ext cx="2143800" cy="1379100"/>
            </a:xfrm>
            <a:prstGeom prst="roundRect">
              <a:avLst>
                <a:gd name="adj" fmla="val 18535"/>
              </a:avLst>
            </a:prstGeom>
            <a:solidFill>
              <a:srgbClr val="FAFAFA"/>
            </a:solidFill>
            <a:ln>
              <a:noFill/>
            </a:ln>
            <a:effectLst>
              <a:outerShdw dist="190500" dir="81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182875" tIns="137150" rIns="182875" bIns="18287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00" b="1">
                <a:solidFill>
                  <a:srgbClr val="24262A"/>
                </a:solidFill>
                <a:latin typeface="Google Sans Text"/>
                <a:ea typeface="Google Sans Text"/>
                <a:cs typeface="Google Sans Text"/>
                <a:sym typeface="Google Sans Text"/>
              </a:endParaRPr>
            </a:p>
          </p:txBody>
        </p:sp>
        <p:sp>
          <p:nvSpPr>
            <p:cNvPr id="15" name="Google Shape;1211;p72">
              <a:extLst>
                <a:ext uri="{FF2B5EF4-FFF2-40B4-BE49-F238E27FC236}">
                  <a16:creationId xmlns:a16="http://schemas.microsoft.com/office/drawing/2014/main" id="{9DAA572A-6372-A422-A892-25E3879B0F50}"/>
                </a:ext>
              </a:extLst>
            </p:cNvPr>
            <p:cNvSpPr/>
            <p:nvPr/>
          </p:nvSpPr>
          <p:spPr>
            <a:xfrm>
              <a:off x="5692675" y="3408150"/>
              <a:ext cx="414900" cy="414900"/>
            </a:xfrm>
            <a:prstGeom prst="ellipse">
              <a:avLst/>
            </a:prstGeom>
            <a:solidFill>
              <a:srgbClr val="34A8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FFFFFF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B</a:t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6" name="Google Shape;1212;p72">
              <a:extLst>
                <a:ext uri="{FF2B5EF4-FFF2-40B4-BE49-F238E27FC236}">
                  <a16:creationId xmlns:a16="http://schemas.microsoft.com/office/drawing/2014/main" id="{874BC53B-35FC-7706-4384-AC793F55D5C0}"/>
                </a:ext>
              </a:extLst>
            </p:cNvPr>
            <p:cNvSpPr/>
            <p:nvPr/>
          </p:nvSpPr>
          <p:spPr>
            <a:xfrm>
              <a:off x="5473275" y="2617675"/>
              <a:ext cx="2143800" cy="1379100"/>
            </a:xfrm>
            <a:prstGeom prst="flowChartAlternateProcess">
              <a:avLst/>
            </a:prstGeom>
            <a:solidFill>
              <a:srgbClr val="FFFFFF"/>
            </a:solidFill>
            <a:ln w="19050" cap="flat" cmpd="sng">
              <a:solidFill>
                <a:srgbClr val="59595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213;p72">
              <a:extLst>
                <a:ext uri="{FF2B5EF4-FFF2-40B4-BE49-F238E27FC236}">
                  <a16:creationId xmlns:a16="http://schemas.microsoft.com/office/drawing/2014/main" id="{E0A45E8C-35F3-113F-18AC-53690581E8C1}"/>
                </a:ext>
              </a:extLst>
            </p:cNvPr>
            <p:cNvSpPr/>
            <p:nvPr/>
          </p:nvSpPr>
          <p:spPr>
            <a:xfrm>
              <a:off x="5745489" y="2900752"/>
              <a:ext cx="307200" cy="308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214;p72">
              <a:extLst>
                <a:ext uri="{FF2B5EF4-FFF2-40B4-BE49-F238E27FC236}">
                  <a16:creationId xmlns:a16="http://schemas.microsoft.com/office/drawing/2014/main" id="{BCBA7A0F-29AD-5DA2-9117-47D60963BB69}"/>
                </a:ext>
              </a:extLst>
            </p:cNvPr>
            <p:cNvSpPr txBox="1"/>
            <p:nvPr/>
          </p:nvSpPr>
          <p:spPr>
            <a:xfrm>
              <a:off x="6065075" y="2827525"/>
              <a:ext cx="1551900" cy="959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D5D5D5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Ja</a:t>
              </a:r>
              <a:endParaRPr dirty="0">
                <a:solidFill>
                  <a:srgbClr val="D5D5D5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rgbClr val="000000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100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dirty="0">
                  <a:solidFill>
                    <a:srgbClr val="013668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Nein</a:t>
              </a:r>
              <a:endParaRPr dirty="0">
                <a:solidFill>
                  <a:srgbClr val="013668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19" name="Google Shape;1215;p72">
              <a:extLst>
                <a:ext uri="{FF2B5EF4-FFF2-40B4-BE49-F238E27FC236}">
                  <a16:creationId xmlns:a16="http://schemas.microsoft.com/office/drawing/2014/main" id="{BBFFB738-809F-C85A-B417-D9BC0C2A7A70}"/>
                </a:ext>
              </a:extLst>
            </p:cNvPr>
            <p:cNvSpPr/>
            <p:nvPr/>
          </p:nvSpPr>
          <p:spPr>
            <a:xfrm>
              <a:off x="5692675" y="3363516"/>
              <a:ext cx="414900" cy="414900"/>
            </a:xfrm>
            <a:prstGeom prst="ellipse">
              <a:avLst/>
            </a:prstGeom>
            <a:solidFill>
              <a:srgbClr val="01366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FFFFFF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B</a:t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20" name="Google Shape;1216;p72">
              <a:extLst>
                <a:ext uri="{FF2B5EF4-FFF2-40B4-BE49-F238E27FC236}">
                  <a16:creationId xmlns:a16="http://schemas.microsoft.com/office/drawing/2014/main" id="{B071AB30-C13F-0EF8-D840-14307BB46053}"/>
                </a:ext>
              </a:extLst>
            </p:cNvPr>
            <p:cNvSpPr/>
            <p:nvPr/>
          </p:nvSpPr>
          <p:spPr>
            <a:xfrm>
              <a:off x="5741772" y="2896594"/>
              <a:ext cx="307200" cy="308400"/>
            </a:xfrm>
            <a:prstGeom prst="ellipse">
              <a:avLst/>
            </a:prstGeom>
            <a:solidFill>
              <a:srgbClr val="D5D5D5"/>
            </a:solidFill>
            <a:ln w="19050" cap="flat" cmpd="sng">
              <a:solidFill>
                <a:srgbClr val="D5D5D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217;p72">
              <a:extLst>
                <a:ext uri="{FF2B5EF4-FFF2-40B4-BE49-F238E27FC236}">
                  <a16:creationId xmlns:a16="http://schemas.microsoft.com/office/drawing/2014/main" id="{5BFCBAE2-4897-7DB1-18A6-D929A5F94B55}"/>
                </a:ext>
              </a:extLst>
            </p:cNvPr>
            <p:cNvSpPr txBox="1"/>
            <p:nvPr/>
          </p:nvSpPr>
          <p:spPr>
            <a:xfrm>
              <a:off x="5745500" y="2850709"/>
              <a:ext cx="2700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FFFFFF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A</a:t>
              </a:r>
              <a:endParaRPr>
                <a:solidFill>
                  <a:srgbClr val="FFFFFF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</p:grpSp>
      <p:pic>
        <p:nvPicPr>
          <p:cNvPr id="8" name="Grafik 7">
            <a:extLst>
              <a:ext uri="{FF2B5EF4-FFF2-40B4-BE49-F238E27FC236}">
                <a16:creationId xmlns:a16="http://schemas.microsoft.com/office/drawing/2014/main" id="{CCD4526B-6DA5-63F5-F1A4-10E0639CABC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8308" t="4239" r="2565" b="-4239"/>
          <a:stretch>
            <a:fillRect/>
          </a:stretch>
        </p:blipFill>
        <p:spPr>
          <a:xfrm rot="21095748">
            <a:off x="1335768" y="1644006"/>
            <a:ext cx="2664000" cy="2147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526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65085A49-D59B-98B2-9197-E4A205D5BF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9357" y="1108091"/>
            <a:ext cx="2272642" cy="880044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4250BAB9-CDD1-F22F-EEC8-E191EDDBBB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04580" y="2122572"/>
            <a:ext cx="1381227" cy="2844446"/>
          </a:xfrm>
          <a:prstGeom prst="rect">
            <a:avLst/>
          </a:prstGeom>
        </p:spPr>
      </p:pic>
      <p:sp>
        <p:nvSpPr>
          <p:cNvPr id="1222" name="Google Shape;1222;p73"/>
          <p:cNvSpPr txBox="1"/>
          <p:nvPr/>
        </p:nvSpPr>
        <p:spPr>
          <a:xfrm>
            <a:off x="476885" y="-281813"/>
            <a:ext cx="1313700" cy="2723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500" dirty="0">
                <a:solidFill>
                  <a:srgbClr val="013668"/>
                </a:solidFill>
                <a:latin typeface="Google Sans"/>
                <a:ea typeface="Google Sans"/>
                <a:cs typeface="Google Sans"/>
                <a:sym typeface="Google Sans"/>
              </a:rPr>
              <a:t>4</a:t>
            </a:r>
            <a:endParaRPr sz="16500" dirty="0">
              <a:solidFill>
                <a:srgbClr val="013668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1223" name="Google Shape;1223;p73"/>
          <p:cNvSpPr txBox="1"/>
          <p:nvPr/>
        </p:nvSpPr>
        <p:spPr>
          <a:xfrm>
            <a:off x="4698111" y="1495575"/>
            <a:ext cx="3450000" cy="4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dirty="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rPr>
              <a:t>Grundregeln für KI-Recherchen</a:t>
            </a:r>
            <a:endParaRPr sz="1700" dirty="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1226" name="Google Shape;1226;p73"/>
          <p:cNvSpPr/>
          <p:nvPr/>
        </p:nvSpPr>
        <p:spPr>
          <a:xfrm>
            <a:off x="571175" y="2288575"/>
            <a:ext cx="4575600" cy="2334600"/>
          </a:xfrm>
          <a:prstGeom prst="roundRect">
            <a:avLst>
              <a:gd name="adj" fmla="val 17694"/>
            </a:avLst>
          </a:prstGeom>
          <a:solidFill>
            <a:srgbClr val="FAFAFA"/>
          </a:solidFill>
          <a:ln>
            <a:noFill/>
          </a:ln>
          <a:effectLst>
            <a:outerShdw dist="190500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82875" tIns="137150" rIns="182875" bIns="18287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>
              <a:solidFill>
                <a:srgbClr val="24262A"/>
              </a:solidFill>
              <a:latin typeface="Google Sans Text"/>
              <a:ea typeface="Google Sans Text"/>
              <a:cs typeface="Google Sans Text"/>
              <a:sym typeface="Google Sans Text"/>
            </a:endParaRPr>
          </a:p>
        </p:txBody>
      </p:sp>
      <p:pic>
        <p:nvPicPr>
          <p:cNvPr id="1227" name="Google Shape;1227;p73"/>
          <p:cNvPicPr preferRelativeResize="0"/>
          <p:nvPr/>
        </p:nvPicPr>
        <p:blipFill rotWithShape="1">
          <a:blip r:embed="rId5">
            <a:alphaModFix/>
          </a:blip>
          <a:srcRect l="5305" t="10540" r="798" b="12801"/>
          <a:stretch/>
        </p:blipFill>
        <p:spPr>
          <a:xfrm>
            <a:off x="571175" y="2288575"/>
            <a:ext cx="4575600" cy="23346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228" name="Google Shape;1228;p73"/>
          <p:cNvPicPr preferRelativeResize="0"/>
          <p:nvPr/>
        </p:nvPicPr>
        <p:blipFill rotWithShape="1">
          <a:blip r:embed="rId6">
            <a:alphaModFix/>
          </a:blip>
          <a:srcRect t="21671" b="1452"/>
          <a:stretch/>
        </p:blipFill>
        <p:spPr>
          <a:xfrm>
            <a:off x="572000" y="2283900"/>
            <a:ext cx="4567800" cy="23439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230" name="Google Shape;1230;p73"/>
          <p:cNvSpPr/>
          <p:nvPr/>
        </p:nvSpPr>
        <p:spPr>
          <a:xfrm>
            <a:off x="1064655" y="886950"/>
            <a:ext cx="2273400" cy="434700"/>
          </a:xfrm>
          <a:prstGeom prst="roundRect">
            <a:avLst>
              <a:gd name="adj" fmla="val 50000"/>
            </a:avLst>
          </a:prstGeom>
          <a:solidFill>
            <a:schemeClr val="lt1"/>
          </a:solidFill>
          <a:ln w="19050" cap="flat" cmpd="sng">
            <a:solidFill>
              <a:srgbClr val="01366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4"/>
              </a:solidFill>
            </a:endParaRPr>
          </a:p>
        </p:txBody>
      </p:sp>
      <p:sp>
        <p:nvSpPr>
          <p:cNvPr id="1231" name="Google Shape;1231;p73"/>
          <p:cNvSpPr txBox="1"/>
          <p:nvPr/>
        </p:nvSpPr>
        <p:spPr>
          <a:xfrm>
            <a:off x="1286625" y="1016544"/>
            <a:ext cx="1842600" cy="17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50" dirty="0">
                <a:solidFill>
                  <a:schemeClr val="tx1"/>
                </a:solidFill>
                <a:latin typeface="Google Sans"/>
                <a:ea typeface="Google Sans"/>
                <a:cs typeface="Google Sans"/>
                <a:sym typeface="Google Sans"/>
              </a:rPr>
              <a:t>Zum Abschluss</a:t>
            </a:r>
            <a:endParaRPr sz="1250" dirty="0">
              <a:solidFill>
                <a:schemeClr val="tx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2" name="Google Shape;849;p51">
            <a:extLst>
              <a:ext uri="{FF2B5EF4-FFF2-40B4-BE49-F238E27FC236}">
                <a16:creationId xmlns:a16="http://schemas.microsoft.com/office/drawing/2014/main" id="{9B9D34F7-0A78-397C-7FFA-62236E70A50D}"/>
              </a:ext>
            </a:extLst>
          </p:cNvPr>
          <p:cNvSpPr txBox="1"/>
          <p:nvPr/>
        </p:nvSpPr>
        <p:spPr>
          <a:xfrm>
            <a:off x="583058" y="4708750"/>
            <a:ext cx="46671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" dirty="0">
                <a:solidFill>
                  <a:srgbClr val="ADADAD"/>
                </a:solidFill>
                <a:latin typeface="Google Sans"/>
                <a:ea typeface="Google Sans"/>
                <a:cs typeface="Google Sans"/>
                <a:sym typeface="Google Sans"/>
              </a:rPr>
              <a:t>Bild: New York Public Library, New York City, Foto von Patrick Robert Doyle auf Unsplash.</a:t>
            </a:r>
            <a:endParaRPr sz="500" dirty="0">
              <a:solidFill>
                <a:srgbClr val="ADADAD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>
              <a:solidFill>
                <a:srgbClr val="ADADAD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>
              <a:solidFill>
                <a:srgbClr val="ADADAD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" name="Google Shape;1022;p65"/>
          <p:cNvSpPr/>
          <p:nvPr/>
        </p:nvSpPr>
        <p:spPr>
          <a:xfrm>
            <a:off x="6315173" y="2233775"/>
            <a:ext cx="2258100" cy="1809600"/>
          </a:xfrm>
          <a:prstGeom prst="roundRect">
            <a:avLst>
              <a:gd name="adj" fmla="val 19135"/>
            </a:avLst>
          </a:prstGeom>
          <a:solidFill>
            <a:srgbClr val="FFFFFF"/>
          </a:solidFill>
          <a:ln w="19050" cap="flat" cmpd="sng">
            <a:solidFill>
              <a:srgbClr val="013668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100000" algn="bl" rotWithShape="0">
              <a:srgbClr val="000000">
                <a:alpha val="1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3" name="Google Shape;1023;p65"/>
          <p:cNvSpPr txBox="1"/>
          <p:nvPr/>
        </p:nvSpPr>
        <p:spPr>
          <a:xfrm>
            <a:off x="6315075" y="2235970"/>
            <a:ext cx="2484600" cy="18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61725" tIns="759025" rIns="261725" bIns="261725" anchor="t" anchorCtr="0">
            <a:noAutofit/>
          </a:bodyPr>
          <a:lstStyle/>
          <a:p>
            <a:pPr lvl="0"/>
            <a:r>
              <a:rPr lang="de-DE" sz="1700" dirty="0">
                <a:solidFill>
                  <a:srgbClr val="1D1C1D"/>
                </a:solidFill>
                <a:latin typeface="Google Sans"/>
                <a:ea typeface="Google Sans"/>
                <a:cs typeface="Google Sans"/>
                <a:sym typeface="Google Sans"/>
              </a:rPr>
              <a:t>Suchen Sie weiter, wenn Sie noch</a:t>
            </a:r>
          </a:p>
          <a:p>
            <a:pPr lvl="0"/>
            <a:r>
              <a:rPr lang="de-DE" sz="1700" dirty="0">
                <a:solidFill>
                  <a:srgbClr val="1D1C1D"/>
                </a:solidFill>
                <a:latin typeface="Google Sans"/>
                <a:ea typeface="Google Sans"/>
                <a:cs typeface="Google Sans"/>
                <a:sym typeface="Google Sans"/>
              </a:rPr>
              <a:t>nicht sicher sind.</a:t>
            </a:r>
            <a:endParaRPr lang="de-DE" sz="1700" dirty="0">
              <a:solidFill>
                <a:srgbClr val="5F6368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pic>
        <p:nvPicPr>
          <p:cNvPr id="1024" name="Google Shape;1024;p65" title="IMG_4628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63100" y="2475770"/>
            <a:ext cx="1598251" cy="403755"/>
          </a:xfrm>
          <a:prstGeom prst="rect">
            <a:avLst/>
          </a:prstGeom>
          <a:noFill/>
          <a:ln>
            <a:noFill/>
          </a:ln>
        </p:spPr>
      </p:pic>
      <p:sp>
        <p:nvSpPr>
          <p:cNvPr id="1025" name="Google Shape;1025;p65"/>
          <p:cNvSpPr/>
          <p:nvPr/>
        </p:nvSpPr>
        <p:spPr>
          <a:xfrm>
            <a:off x="3552827" y="2233775"/>
            <a:ext cx="2258100" cy="1809600"/>
          </a:xfrm>
          <a:prstGeom prst="roundRect">
            <a:avLst>
              <a:gd name="adj" fmla="val 19135"/>
            </a:avLst>
          </a:prstGeom>
          <a:solidFill>
            <a:srgbClr val="FFFFFF"/>
          </a:solidFill>
          <a:ln w="19050" cap="flat" cmpd="sng">
            <a:solidFill>
              <a:srgbClr val="013668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100000" algn="bl" rotWithShape="0">
              <a:srgbClr val="000000">
                <a:alpha val="1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6" name="Google Shape;1026;p65"/>
          <p:cNvSpPr/>
          <p:nvPr/>
        </p:nvSpPr>
        <p:spPr>
          <a:xfrm>
            <a:off x="714375" y="2233775"/>
            <a:ext cx="2258100" cy="1809600"/>
          </a:xfrm>
          <a:prstGeom prst="roundRect">
            <a:avLst>
              <a:gd name="adj" fmla="val 19135"/>
            </a:avLst>
          </a:prstGeom>
          <a:solidFill>
            <a:srgbClr val="FFFFFF"/>
          </a:solidFill>
          <a:ln w="19050" cap="flat" cmpd="sng">
            <a:solidFill>
              <a:srgbClr val="013668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100000" algn="bl" rotWithShape="0">
              <a:srgbClr val="000000">
                <a:alpha val="1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7" name="Google Shape;1027;p65"/>
          <p:cNvSpPr txBox="1"/>
          <p:nvPr/>
        </p:nvSpPr>
        <p:spPr>
          <a:xfrm>
            <a:off x="714375" y="2229573"/>
            <a:ext cx="2258100" cy="18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61725" tIns="759025" rIns="261725" bIns="2617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1D1C1D"/>
                </a:solidFill>
                <a:latin typeface="Google Sans"/>
                <a:ea typeface="Google Sans"/>
                <a:cs typeface="Google Sans"/>
                <a:sym typeface="Google Sans"/>
              </a:rPr>
              <a:t>KI-Antworten können fehlerhaft sein.</a:t>
            </a:r>
            <a:endParaRPr sz="1700">
              <a:solidFill>
                <a:srgbClr val="5F6368"/>
              </a:solidFill>
              <a:latin typeface="Google Sans Text Medium"/>
              <a:ea typeface="Google Sans Text Medium"/>
              <a:cs typeface="Google Sans Text Medium"/>
              <a:sym typeface="Google Sans Text Medium"/>
            </a:endParaRPr>
          </a:p>
        </p:txBody>
      </p:sp>
      <p:sp>
        <p:nvSpPr>
          <p:cNvPr id="1028" name="Google Shape;1028;p65"/>
          <p:cNvSpPr txBox="1"/>
          <p:nvPr/>
        </p:nvSpPr>
        <p:spPr>
          <a:xfrm>
            <a:off x="3552825" y="2229573"/>
            <a:ext cx="2258100" cy="18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61725" tIns="759025" rIns="261725" bIns="261725" anchor="t" anchorCtr="0">
            <a:noAutofit/>
          </a:bodyPr>
          <a:lstStyle/>
          <a:p>
            <a:pPr lvl="0"/>
            <a:r>
              <a:rPr lang="de-DE" sz="1700" dirty="0">
                <a:solidFill>
                  <a:srgbClr val="1D1C1D"/>
                </a:solidFill>
                <a:latin typeface="Google Sans"/>
                <a:ea typeface="Google Sans"/>
                <a:cs typeface="Google Sans"/>
                <a:sym typeface="Google Sans"/>
              </a:rPr>
              <a:t>Prüfen Sie immer die Links und Quellen.</a:t>
            </a:r>
            <a:endParaRPr lang="de-DE" sz="1700" dirty="0">
              <a:solidFill>
                <a:srgbClr val="5F6368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1029" name="Google Shape;1029;p65"/>
          <p:cNvSpPr/>
          <p:nvPr/>
        </p:nvSpPr>
        <p:spPr>
          <a:xfrm>
            <a:off x="977575" y="2527427"/>
            <a:ext cx="320187" cy="320187"/>
          </a:xfrm>
          <a:custGeom>
            <a:avLst/>
            <a:gdLst/>
            <a:ahLst/>
            <a:cxnLst/>
            <a:rect l="l" t="t" r="r" b="b"/>
            <a:pathLst>
              <a:path w="715502" h="715502" extrusionOk="0">
                <a:moveTo>
                  <a:pt x="357751" y="535902"/>
                </a:moveTo>
                <a:cubicBezTo>
                  <a:pt x="366369" y="535902"/>
                  <a:pt x="373593" y="532987"/>
                  <a:pt x="379424" y="527156"/>
                </a:cubicBezTo>
                <a:cubicBezTo>
                  <a:pt x="385254" y="521326"/>
                  <a:pt x="388170" y="514101"/>
                  <a:pt x="388170" y="505484"/>
                </a:cubicBezTo>
                <a:cubicBezTo>
                  <a:pt x="388170" y="496867"/>
                  <a:pt x="385254" y="489642"/>
                  <a:pt x="379424" y="483812"/>
                </a:cubicBezTo>
                <a:cubicBezTo>
                  <a:pt x="373593" y="477987"/>
                  <a:pt x="366369" y="475075"/>
                  <a:pt x="357751" y="475075"/>
                </a:cubicBezTo>
                <a:cubicBezTo>
                  <a:pt x="349134" y="475075"/>
                  <a:pt x="341910" y="477987"/>
                  <a:pt x="336079" y="483812"/>
                </a:cubicBezTo>
                <a:cubicBezTo>
                  <a:pt x="330249" y="489642"/>
                  <a:pt x="327333" y="496867"/>
                  <a:pt x="327333" y="505484"/>
                </a:cubicBezTo>
                <a:cubicBezTo>
                  <a:pt x="327333" y="514101"/>
                  <a:pt x="330249" y="521326"/>
                  <a:pt x="336079" y="527156"/>
                </a:cubicBezTo>
                <a:cubicBezTo>
                  <a:pt x="341910" y="532987"/>
                  <a:pt x="349134" y="535902"/>
                  <a:pt x="357751" y="535902"/>
                </a:cubicBezTo>
                <a:close/>
                <a:moveTo>
                  <a:pt x="329508" y="398309"/>
                </a:moveTo>
                <a:lnTo>
                  <a:pt x="385995" y="398309"/>
                </a:lnTo>
                <a:lnTo>
                  <a:pt x="385995" y="172361"/>
                </a:lnTo>
                <a:lnTo>
                  <a:pt x="329508" y="172361"/>
                </a:lnTo>
                <a:lnTo>
                  <a:pt x="329508" y="398309"/>
                </a:lnTo>
                <a:close/>
                <a:moveTo>
                  <a:pt x="357817" y="715503"/>
                </a:moveTo>
                <a:cubicBezTo>
                  <a:pt x="308335" y="715503"/>
                  <a:pt x="261824" y="706114"/>
                  <a:pt x="218285" y="687335"/>
                </a:cubicBezTo>
                <a:cubicBezTo>
                  <a:pt x="174746" y="668555"/>
                  <a:pt x="136875" y="643070"/>
                  <a:pt x="104671" y="610879"/>
                </a:cubicBezTo>
                <a:cubicBezTo>
                  <a:pt x="72466" y="578688"/>
                  <a:pt x="46969" y="540833"/>
                  <a:pt x="28178" y="497312"/>
                </a:cubicBezTo>
                <a:cubicBezTo>
                  <a:pt x="9393" y="453792"/>
                  <a:pt x="0" y="407293"/>
                  <a:pt x="0" y="357817"/>
                </a:cubicBezTo>
                <a:cubicBezTo>
                  <a:pt x="0" y="308335"/>
                  <a:pt x="9389" y="261824"/>
                  <a:pt x="28168" y="218285"/>
                </a:cubicBezTo>
                <a:cubicBezTo>
                  <a:pt x="46947" y="174746"/>
                  <a:pt x="72432" y="136875"/>
                  <a:pt x="104623" y="104671"/>
                </a:cubicBezTo>
                <a:cubicBezTo>
                  <a:pt x="136814" y="72466"/>
                  <a:pt x="174670" y="46969"/>
                  <a:pt x="218191" y="28178"/>
                </a:cubicBezTo>
                <a:cubicBezTo>
                  <a:pt x="261711" y="9393"/>
                  <a:pt x="308209" y="0"/>
                  <a:pt x="357686" y="0"/>
                </a:cubicBezTo>
                <a:cubicBezTo>
                  <a:pt x="407168" y="0"/>
                  <a:pt x="453679" y="9389"/>
                  <a:pt x="497218" y="28168"/>
                </a:cubicBezTo>
                <a:cubicBezTo>
                  <a:pt x="540757" y="46947"/>
                  <a:pt x="578628" y="72432"/>
                  <a:pt x="610832" y="104623"/>
                </a:cubicBezTo>
                <a:cubicBezTo>
                  <a:pt x="643036" y="136814"/>
                  <a:pt x="668534" y="174670"/>
                  <a:pt x="687325" y="218191"/>
                </a:cubicBezTo>
                <a:cubicBezTo>
                  <a:pt x="706110" y="261711"/>
                  <a:pt x="715503" y="308209"/>
                  <a:pt x="715503" y="357686"/>
                </a:cubicBezTo>
                <a:cubicBezTo>
                  <a:pt x="715503" y="407168"/>
                  <a:pt x="706114" y="453679"/>
                  <a:pt x="687335" y="497218"/>
                </a:cubicBezTo>
                <a:cubicBezTo>
                  <a:pt x="668555" y="540757"/>
                  <a:pt x="643070" y="578628"/>
                  <a:pt x="610879" y="610832"/>
                </a:cubicBezTo>
                <a:cubicBezTo>
                  <a:pt x="578688" y="643037"/>
                  <a:pt x="540833" y="668534"/>
                  <a:pt x="497312" y="687325"/>
                </a:cubicBezTo>
                <a:cubicBezTo>
                  <a:pt x="453792" y="706110"/>
                  <a:pt x="407293" y="715503"/>
                  <a:pt x="357817" y="715503"/>
                </a:cubicBezTo>
                <a:close/>
                <a:moveTo>
                  <a:pt x="357751" y="659016"/>
                </a:moveTo>
                <a:cubicBezTo>
                  <a:pt x="441854" y="659016"/>
                  <a:pt x="513091" y="629831"/>
                  <a:pt x="571461" y="571461"/>
                </a:cubicBezTo>
                <a:cubicBezTo>
                  <a:pt x="629831" y="513091"/>
                  <a:pt x="659016" y="441854"/>
                  <a:pt x="659016" y="357751"/>
                </a:cubicBezTo>
                <a:cubicBezTo>
                  <a:pt x="659016" y="273649"/>
                  <a:pt x="629831" y="202412"/>
                  <a:pt x="571461" y="144042"/>
                </a:cubicBezTo>
                <a:cubicBezTo>
                  <a:pt x="513091" y="85672"/>
                  <a:pt x="441854" y="56487"/>
                  <a:pt x="357751" y="56487"/>
                </a:cubicBezTo>
                <a:cubicBezTo>
                  <a:pt x="273649" y="56487"/>
                  <a:pt x="202412" y="85672"/>
                  <a:pt x="144042" y="144042"/>
                </a:cubicBezTo>
                <a:cubicBezTo>
                  <a:pt x="85672" y="202412"/>
                  <a:pt x="56487" y="273649"/>
                  <a:pt x="56487" y="357751"/>
                </a:cubicBezTo>
                <a:cubicBezTo>
                  <a:pt x="56487" y="441854"/>
                  <a:pt x="85672" y="513091"/>
                  <a:pt x="144042" y="571461"/>
                </a:cubicBezTo>
                <a:cubicBezTo>
                  <a:pt x="202412" y="629831"/>
                  <a:pt x="273649" y="659016"/>
                  <a:pt x="357751" y="65901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030" name="Google Shape;1030;p65"/>
          <p:cNvGrpSpPr/>
          <p:nvPr/>
        </p:nvGrpSpPr>
        <p:grpSpPr>
          <a:xfrm>
            <a:off x="3825210" y="2533325"/>
            <a:ext cx="446700" cy="308400"/>
            <a:chOff x="3819533" y="2468850"/>
            <a:chExt cx="446700" cy="308400"/>
          </a:xfrm>
        </p:grpSpPr>
        <p:sp>
          <p:nvSpPr>
            <p:cNvPr id="1031" name="Google Shape;1031;p65"/>
            <p:cNvSpPr/>
            <p:nvPr/>
          </p:nvSpPr>
          <p:spPr>
            <a:xfrm>
              <a:off x="3819533" y="2468850"/>
              <a:ext cx="446700" cy="308400"/>
            </a:xfrm>
            <a:prstGeom prst="roundRect">
              <a:avLst>
                <a:gd name="adj" fmla="val 50000"/>
              </a:avLst>
            </a:prstGeom>
            <a:solidFill>
              <a:srgbClr val="E8F0FE"/>
            </a:solidFill>
            <a:ln>
              <a:noFill/>
            </a:ln>
          </p:spPr>
          <p:txBody>
            <a:bodyPr spcFirstLastPara="1" wrap="square" lIns="71175" tIns="71175" rIns="71175" bIns="7117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90"/>
            </a:p>
          </p:txBody>
        </p:sp>
        <p:sp>
          <p:nvSpPr>
            <p:cNvPr id="1032" name="Google Shape;1032;p65"/>
            <p:cNvSpPr/>
            <p:nvPr/>
          </p:nvSpPr>
          <p:spPr>
            <a:xfrm rot="-2700000">
              <a:off x="3950515" y="2575650"/>
              <a:ext cx="187815" cy="93908"/>
            </a:xfrm>
            <a:custGeom>
              <a:avLst/>
              <a:gdLst/>
              <a:ahLst/>
              <a:cxnLst/>
              <a:rect l="l" t="t" r="r" b="b"/>
              <a:pathLst>
                <a:path w="1609765" h="804882" extrusionOk="0">
                  <a:moveTo>
                    <a:pt x="724395" y="804883"/>
                  </a:moveTo>
                  <a:lnTo>
                    <a:pt x="402441" y="804883"/>
                  </a:lnTo>
                  <a:cubicBezTo>
                    <a:pt x="291100" y="804883"/>
                    <a:pt x="196190" y="765645"/>
                    <a:pt x="117714" y="687169"/>
                  </a:cubicBezTo>
                  <a:cubicBezTo>
                    <a:pt x="39238" y="608693"/>
                    <a:pt x="0" y="513783"/>
                    <a:pt x="0" y="402441"/>
                  </a:cubicBezTo>
                  <a:cubicBezTo>
                    <a:pt x="0" y="291100"/>
                    <a:pt x="39238" y="196190"/>
                    <a:pt x="117714" y="117714"/>
                  </a:cubicBezTo>
                  <a:cubicBezTo>
                    <a:pt x="196190" y="39238"/>
                    <a:pt x="291100" y="0"/>
                    <a:pt x="402441" y="0"/>
                  </a:cubicBezTo>
                  <a:lnTo>
                    <a:pt x="724395" y="0"/>
                  </a:lnTo>
                  <a:lnTo>
                    <a:pt x="724395" y="160977"/>
                  </a:lnTo>
                  <a:lnTo>
                    <a:pt x="402441" y="160977"/>
                  </a:lnTo>
                  <a:cubicBezTo>
                    <a:pt x="335369" y="160977"/>
                    <a:pt x="278355" y="184453"/>
                    <a:pt x="231404" y="231404"/>
                  </a:cubicBezTo>
                  <a:cubicBezTo>
                    <a:pt x="184453" y="278355"/>
                    <a:pt x="160977" y="335369"/>
                    <a:pt x="160977" y="402441"/>
                  </a:cubicBezTo>
                  <a:cubicBezTo>
                    <a:pt x="160977" y="469514"/>
                    <a:pt x="184453" y="526528"/>
                    <a:pt x="231404" y="573479"/>
                  </a:cubicBezTo>
                  <a:cubicBezTo>
                    <a:pt x="278355" y="620430"/>
                    <a:pt x="335369" y="643906"/>
                    <a:pt x="402441" y="643906"/>
                  </a:cubicBezTo>
                  <a:lnTo>
                    <a:pt x="724395" y="643906"/>
                  </a:lnTo>
                  <a:lnTo>
                    <a:pt x="724395" y="804883"/>
                  </a:lnTo>
                  <a:close/>
                  <a:moveTo>
                    <a:pt x="482930" y="482930"/>
                  </a:moveTo>
                  <a:lnTo>
                    <a:pt x="482930" y="321953"/>
                  </a:lnTo>
                  <a:lnTo>
                    <a:pt x="1126836" y="321953"/>
                  </a:lnTo>
                  <a:lnTo>
                    <a:pt x="1126836" y="482930"/>
                  </a:lnTo>
                  <a:lnTo>
                    <a:pt x="482930" y="482930"/>
                  </a:lnTo>
                  <a:close/>
                  <a:moveTo>
                    <a:pt x="885371" y="804883"/>
                  </a:moveTo>
                  <a:lnTo>
                    <a:pt x="885371" y="643906"/>
                  </a:lnTo>
                  <a:lnTo>
                    <a:pt x="1207324" y="643906"/>
                  </a:lnTo>
                  <a:cubicBezTo>
                    <a:pt x="1274397" y="643906"/>
                    <a:pt x="1331411" y="620430"/>
                    <a:pt x="1378362" y="573479"/>
                  </a:cubicBezTo>
                  <a:cubicBezTo>
                    <a:pt x="1425313" y="526528"/>
                    <a:pt x="1448789" y="469514"/>
                    <a:pt x="1448789" y="402441"/>
                  </a:cubicBezTo>
                  <a:cubicBezTo>
                    <a:pt x="1448789" y="335369"/>
                    <a:pt x="1425313" y="278355"/>
                    <a:pt x="1378362" y="231404"/>
                  </a:cubicBezTo>
                  <a:cubicBezTo>
                    <a:pt x="1331411" y="184453"/>
                    <a:pt x="1274397" y="160977"/>
                    <a:pt x="1207324" y="160977"/>
                  </a:cubicBezTo>
                  <a:lnTo>
                    <a:pt x="885371" y="160977"/>
                  </a:lnTo>
                  <a:lnTo>
                    <a:pt x="885371" y="0"/>
                  </a:lnTo>
                  <a:lnTo>
                    <a:pt x="1207324" y="0"/>
                  </a:lnTo>
                  <a:cubicBezTo>
                    <a:pt x="1318666" y="0"/>
                    <a:pt x="1413576" y="39238"/>
                    <a:pt x="1492052" y="117714"/>
                  </a:cubicBezTo>
                  <a:cubicBezTo>
                    <a:pt x="1570528" y="196190"/>
                    <a:pt x="1609766" y="291100"/>
                    <a:pt x="1609766" y="402441"/>
                  </a:cubicBezTo>
                  <a:cubicBezTo>
                    <a:pt x="1609766" y="513783"/>
                    <a:pt x="1570528" y="608693"/>
                    <a:pt x="1492052" y="687169"/>
                  </a:cubicBezTo>
                  <a:cubicBezTo>
                    <a:pt x="1413576" y="765645"/>
                    <a:pt x="1318666" y="804883"/>
                    <a:pt x="1207324" y="804883"/>
                  </a:cubicBezTo>
                  <a:lnTo>
                    <a:pt x="885371" y="804883"/>
                  </a:lnTo>
                  <a:close/>
                </a:path>
              </a:pathLst>
            </a:custGeom>
            <a:solidFill>
              <a:srgbClr val="001D35"/>
            </a:solidFill>
            <a:ln>
              <a:noFill/>
            </a:ln>
          </p:spPr>
          <p:txBody>
            <a:bodyPr spcFirstLastPara="1" wrap="square" lIns="114175" tIns="57075" rIns="114175" bIns="570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47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35" name="Google Shape;1035;p65"/>
          <p:cNvSpPr/>
          <p:nvPr/>
        </p:nvSpPr>
        <p:spPr>
          <a:xfrm>
            <a:off x="2426010" y="1991025"/>
            <a:ext cx="630300" cy="630300"/>
          </a:xfrm>
          <a:prstGeom prst="ellipse">
            <a:avLst/>
          </a:prstGeom>
          <a:solidFill>
            <a:schemeClr val="lt1"/>
          </a:solidFill>
          <a:ln w="19050" cap="flat" cmpd="sng">
            <a:solidFill>
              <a:srgbClr val="01366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6875" tIns="106875" rIns="106875" bIns="1068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21" dirty="0">
                <a:solidFill>
                  <a:srgbClr val="013668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1</a:t>
            </a:r>
            <a:endParaRPr sz="2221" dirty="0">
              <a:solidFill>
                <a:srgbClr val="013668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1036" name="Google Shape;1036;p65"/>
          <p:cNvSpPr/>
          <p:nvPr/>
        </p:nvSpPr>
        <p:spPr>
          <a:xfrm>
            <a:off x="5369538" y="1991025"/>
            <a:ext cx="630300" cy="630300"/>
          </a:xfrm>
          <a:prstGeom prst="ellipse">
            <a:avLst/>
          </a:prstGeom>
          <a:solidFill>
            <a:schemeClr val="lt1"/>
          </a:solidFill>
          <a:ln w="19050" cap="flat" cmpd="sng">
            <a:solidFill>
              <a:srgbClr val="01366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6875" tIns="106875" rIns="106875" bIns="1068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21" dirty="0">
                <a:solidFill>
                  <a:srgbClr val="013668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2</a:t>
            </a:r>
            <a:endParaRPr sz="2221" dirty="0">
              <a:solidFill>
                <a:srgbClr val="013668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1037" name="Google Shape;1037;p65"/>
          <p:cNvSpPr/>
          <p:nvPr/>
        </p:nvSpPr>
        <p:spPr>
          <a:xfrm>
            <a:off x="8083258" y="1991025"/>
            <a:ext cx="630300" cy="630300"/>
          </a:xfrm>
          <a:prstGeom prst="ellipse">
            <a:avLst/>
          </a:prstGeom>
          <a:solidFill>
            <a:schemeClr val="lt1"/>
          </a:solidFill>
          <a:ln w="19050" cap="flat" cmpd="sng">
            <a:solidFill>
              <a:srgbClr val="01366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6875" tIns="106875" rIns="106875" bIns="1068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21" dirty="0">
                <a:solidFill>
                  <a:srgbClr val="013668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3</a:t>
            </a:r>
            <a:endParaRPr sz="2221" dirty="0">
              <a:solidFill>
                <a:srgbClr val="013668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1038" name="Google Shape;1038;p65"/>
          <p:cNvSpPr txBox="1"/>
          <p:nvPr/>
        </p:nvSpPr>
        <p:spPr>
          <a:xfrm>
            <a:off x="566773" y="1362075"/>
            <a:ext cx="9144000" cy="47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latin typeface="Google Sans"/>
                <a:ea typeface="Google Sans"/>
                <a:cs typeface="Google Sans"/>
                <a:sym typeface="Google Sans"/>
              </a:rPr>
              <a:t>Kurz gesagt: kritisch denken, souverän recherchieren</a:t>
            </a:r>
            <a:endParaRPr sz="2800"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2" name="Google Shape;1238;p74">
            <a:extLst>
              <a:ext uri="{FF2B5EF4-FFF2-40B4-BE49-F238E27FC236}">
                <a16:creationId xmlns:a16="http://schemas.microsoft.com/office/drawing/2014/main" id="{12BB2460-6831-D1D2-9050-7D91D9A3986C}"/>
              </a:ext>
            </a:extLst>
          </p:cNvPr>
          <p:cNvSpPr/>
          <p:nvPr/>
        </p:nvSpPr>
        <p:spPr>
          <a:xfrm>
            <a:off x="592150" y="373950"/>
            <a:ext cx="12267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1366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Google Shape;1239;p74">
            <a:extLst>
              <a:ext uri="{FF2B5EF4-FFF2-40B4-BE49-F238E27FC236}">
                <a16:creationId xmlns:a16="http://schemas.microsoft.com/office/drawing/2014/main" id="{1295CE7E-319C-AC5E-B783-4E18E6144EB7}"/>
              </a:ext>
            </a:extLst>
          </p:cNvPr>
          <p:cNvSpPr txBox="1"/>
          <p:nvPr/>
        </p:nvSpPr>
        <p:spPr>
          <a:xfrm>
            <a:off x="588101" y="465700"/>
            <a:ext cx="12267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Zum Abschluss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D9BD2A11-FED3-B924-4A53-6FB28A9DF3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1172" y="655970"/>
            <a:ext cx="1788390" cy="1173184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4D850B27-47D6-87AB-2B66-1561D1F8424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57265" b="3698"/>
          <a:stretch>
            <a:fillRect/>
          </a:stretch>
        </p:blipFill>
        <p:spPr>
          <a:xfrm>
            <a:off x="5663385" y="2293494"/>
            <a:ext cx="1477875" cy="1188000"/>
          </a:xfrm>
          <a:prstGeom prst="rect">
            <a:avLst/>
          </a:prstGeom>
        </p:spPr>
      </p:pic>
      <p:sp>
        <p:nvSpPr>
          <p:cNvPr id="1238" name="Google Shape;1238;p74"/>
          <p:cNvSpPr/>
          <p:nvPr/>
        </p:nvSpPr>
        <p:spPr>
          <a:xfrm>
            <a:off x="592150" y="373950"/>
            <a:ext cx="12267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1366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9" name="Google Shape;1239;p74"/>
          <p:cNvSpPr txBox="1"/>
          <p:nvPr/>
        </p:nvSpPr>
        <p:spPr>
          <a:xfrm>
            <a:off x="588101" y="465700"/>
            <a:ext cx="12267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Zum Abschluss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1240" name="Google Shape;1240;p74"/>
          <p:cNvSpPr/>
          <p:nvPr/>
        </p:nvSpPr>
        <p:spPr>
          <a:xfrm>
            <a:off x="4242173" y="530688"/>
            <a:ext cx="4320300" cy="1973700"/>
          </a:xfrm>
          <a:prstGeom prst="flowChartAlternateProcess">
            <a:avLst/>
          </a:prstGeom>
          <a:solidFill>
            <a:srgbClr val="FFFFFF"/>
          </a:solidFill>
          <a:ln w="18250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34925" tIns="34925" rIns="34925" bIns="349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40"/>
          </a:p>
        </p:txBody>
      </p:sp>
      <p:sp>
        <p:nvSpPr>
          <p:cNvPr id="1241" name="Google Shape;1241;p74"/>
          <p:cNvSpPr/>
          <p:nvPr/>
        </p:nvSpPr>
        <p:spPr>
          <a:xfrm>
            <a:off x="581525" y="1690525"/>
            <a:ext cx="3295800" cy="1781400"/>
          </a:xfrm>
          <a:prstGeom prst="flowChartAlternateProcess">
            <a:avLst/>
          </a:prstGeom>
          <a:solidFill>
            <a:srgbClr val="FFFFFF"/>
          </a:solidFill>
          <a:ln w="18250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34925" tIns="34925" rIns="34925" bIns="349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2" name="Google Shape;1242;p74"/>
          <p:cNvSpPr txBox="1"/>
          <p:nvPr/>
        </p:nvSpPr>
        <p:spPr>
          <a:xfrm>
            <a:off x="806350" y="1908877"/>
            <a:ext cx="2785500" cy="58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9575" tIns="49575" rIns="49575" bIns="4957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76" dirty="0">
                <a:solidFill>
                  <a:srgbClr val="212121"/>
                </a:solidFill>
                <a:latin typeface="Google Sans"/>
                <a:ea typeface="Google Sans"/>
                <a:cs typeface="Google Sans"/>
                <a:sym typeface="Google Sans"/>
              </a:rPr>
              <a:t>Die KI-Suche kann der Startpunkt sein.</a:t>
            </a:r>
            <a:endParaRPr sz="1193" dirty="0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pic>
        <p:nvPicPr>
          <p:cNvPr id="1243" name="Google Shape;1243;p74" title="SIFT Roller 2.gif"/>
          <p:cNvPicPr preferRelativeResize="0"/>
          <p:nvPr/>
        </p:nvPicPr>
        <p:blipFill rotWithShape="1">
          <a:blip r:embed="rId5">
            <a:alphaModFix/>
          </a:blip>
          <a:srcRect l="10286" t="40352" r="9790" b="29040"/>
          <a:stretch/>
        </p:blipFill>
        <p:spPr>
          <a:xfrm>
            <a:off x="4513818" y="949383"/>
            <a:ext cx="3845218" cy="1472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4" name="Google Shape;1244;p74" title="Group 2049750458.png"/>
          <p:cNvPicPr preferRelativeResize="0"/>
          <p:nvPr/>
        </p:nvPicPr>
        <p:blipFill rotWithShape="1">
          <a:blip r:embed="rId6">
            <a:alphaModFix/>
          </a:blip>
          <a:srcRect l="-816" r="39414"/>
          <a:stretch/>
        </p:blipFill>
        <p:spPr>
          <a:xfrm>
            <a:off x="836663" y="2734315"/>
            <a:ext cx="2785500" cy="387646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sp>
        <p:nvSpPr>
          <p:cNvPr id="1245" name="Google Shape;1245;p74"/>
          <p:cNvSpPr txBox="1"/>
          <p:nvPr/>
        </p:nvSpPr>
        <p:spPr>
          <a:xfrm>
            <a:off x="5043680" y="652001"/>
            <a:ext cx="27855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9575" tIns="49575" rIns="49575" bIns="4957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576">
                <a:solidFill>
                  <a:srgbClr val="212121"/>
                </a:solidFill>
                <a:latin typeface="Google Sans"/>
                <a:ea typeface="Google Sans"/>
                <a:cs typeface="Google Sans"/>
                <a:sym typeface="Google Sans"/>
              </a:rPr>
              <a:t>Beim kleinsten Zweifel:</a:t>
            </a:r>
            <a:endParaRPr sz="1193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1246" name="Google Shape;1246;p74"/>
          <p:cNvSpPr/>
          <p:nvPr/>
        </p:nvSpPr>
        <p:spPr>
          <a:xfrm>
            <a:off x="4435200" y="3371400"/>
            <a:ext cx="3759788" cy="570600"/>
          </a:xfrm>
          <a:prstGeom prst="roundRect">
            <a:avLst>
              <a:gd name="adj" fmla="val 50000"/>
            </a:avLst>
          </a:prstGeom>
          <a:solidFill>
            <a:srgbClr val="FAFAFA"/>
          </a:solidFill>
          <a:ln>
            <a:noFill/>
          </a:ln>
          <a:effectLst>
            <a:outerShdw dist="116168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11525" tIns="83625" rIns="111525" bIns="1115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609" b="1">
              <a:solidFill>
                <a:srgbClr val="24262A"/>
              </a:solidFill>
              <a:latin typeface="Google Sans Text"/>
              <a:ea typeface="Google Sans Text"/>
              <a:cs typeface="Google Sans Text"/>
              <a:sym typeface="Google Sans Text"/>
            </a:endParaRPr>
          </a:p>
        </p:txBody>
      </p:sp>
      <p:sp>
        <p:nvSpPr>
          <p:cNvPr id="1247" name="Google Shape;1247;p74"/>
          <p:cNvSpPr/>
          <p:nvPr/>
        </p:nvSpPr>
        <p:spPr>
          <a:xfrm>
            <a:off x="4435200" y="3371450"/>
            <a:ext cx="3759788" cy="5706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FABB0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55750" tIns="55750" rIns="55750" bIns="557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8" name="Google Shape;1248;p74"/>
          <p:cNvSpPr txBox="1"/>
          <p:nvPr/>
        </p:nvSpPr>
        <p:spPr>
          <a:xfrm>
            <a:off x="4518138" y="3473700"/>
            <a:ext cx="3626400" cy="36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5750" tIns="55750" rIns="55750" bIns="5575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46" dirty="0">
                <a:solidFill>
                  <a:srgbClr val="212121"/>
                </a:solidFill>
                <a:latin typeface="Google Sans"/>
                <a:ea typeface="Google Sans"/>
                <a:cs typeface="Google Sans"/>
                <a:sym typeface="Google Sans"/>
              </a:rPr>
              <a:t>Neugierig bleiben und hinterfragen!</a:t>
            </a:r>
            <a:endParaRPr sz="1646" dirty="0">
              <a:solidFill>
                <a:srgbClr val="21212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B3E01DBF-F4E7-7FEF-7FE2-5B987C4A8DE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57265" b="3698"/>
          <a:stretch>
            <a:fillRect/>
          </a:stretch>
        </p:blipFill>
        <p:spPr>
          <a:xfrm>
            <a:off x="1652076" y="1462950"/>
            <a:ext cx="1477875" cy="1188000"/>
          </a:xfrm>
          <a:prstGeom prst="rect">
            <a:avLst/>
          </a:prstGeom>
        </p:spPr>
      </p:pic>
      <p:sp>
        <p:nvSpPr>
          <p:cNvPr id="1266" name="Google Shape;1266;p76"/>
          <p:cNvSpPr/>
          <p:nvPr/>
        </p:nvSpPr>
        <p:spPr>
          <a:xfrm>
            <a:off x="4352301" y="3452239"/>
            <a:ext cx="4144200" cy="1013100"/>
          </a:xfrm>
          <a:prstGeom prst="roundRect">
            <a:avLst>
              <a:gd name="adj" fmla="val 50000"/>
            </a:avLst>
          </a:prstGeom>
          <a:solidFill>
            <a:srgbClr val="FAFAFA"/>
          </a:solidFill>
          <a:ln>
            <a:noFill/>
          </a:ln>
          <a:effectLst>
            <a:outerShdw dist="164302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57725" tIns="118275" rIns="157725" bIns="1577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62" b="1">
              <a:solidFill>
                <a:srgbClr val="24262A"/>
              </a:solidFill>
              <a:latin typeface="Google Sans Text"/>
              <a:ea typeface="Google Sans Text"/>
              <a:cs typeface="Google Sans Text"/>
              <a:sym typeface="Google Sans Text"/>
            </a:endParaRPr>
          </a:p>
        </p:txBody>
      </p:sp>
      <p:sp>
        <p:nvSpPr>
          <p:cNvPr id="1267" name="Google Shape;1267;p76"/>
          <p:cNvSpPr/>
          <p:nvPr/>
        </p:nvSpPr>
        <p:spPr>
          <a:xfrm>
            <a:off x="4352300" y="2348938"/>
            <a:ext cx="2929800" cy="1013100"/>
          </a:xfrm>
          <a:prstGeom prst="roundRect">
            <a:avLst>
              <a:gd name="adj" fmla="val 50000"/>
            </a:avLst>
          </a:prstGeom>
          <a:solidFill>
            <a:srgbClr val="FAFAFA"/>
          </a:solidFill>
          <a:ln>
            <a:noFill/>
          </a:ln>
          <a:effectLst>
            <a:outerShdw dist="164302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57725" tIns="118275" rIns="157725" bIns="1577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62" b="1">
              <a:solidFill>
                <a:srgbClr val="24262A"/>
              </a:solidFill>
              <a:latin typeface="Google Sans Text"/>
              <a:ea typeface="Google Sans Text"/>
              <a:cs typeface="Google Sans Text"/>
              <a:sym typeface="Google Sans Text"/>
            </a:endParaRPr>
          </a:p>
        </p:txBody>
      </p:sp>
      <p:pic>
        <p:nvPicPr>
          <p:cNvPr id="1268" name="Google Shape;1268;p7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52386" y="2348963"/>
            <a:ext cx="2930094" cy="10129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9" name="Google Shape;1269;p76"/>
          <p:cNvPicPr preferRelativeResize="0"/>
          <p:nvPr/>
        </p:nvPicPr>
        <p:blipFill rotWithShape="1">
          <a:blip r:embed="rId5">
            <a:alphaModFix/>
          </a:blip>
          <a:srcRect l="67661"/>
          <a:stretch/>
        </p:blipFill>
        <p:spPr>
          <a:xfrm>
            <a:off x="7053914" y="3452339"/>
            <a:ext cx="1442673" cy="1012925"/>
          </a:xfrm>
          <a:prstGeom prst="rect">
            <a:avLst/>
          </a:prstGeom>
          <a:noFill/>
          <a:ln>
            <a:noFill/>
          </a:ln>
        </p:spPr>
      </p:pic>
      <p:sp>
        <p:nvSpPr>
          <p:cNvPr id="1270" name="Google Shape;1270;p76"/>
          <p:cNvSpPr txBox="1"/>
          <p:nvPr/>
        </p:nvSpPr>
        <p:spPr>
          <a:xfrm>
            <a:off x="4631141" y="2355946"/>
            <a:ext cx="2334900" cy="103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49"/>
              <a:buFont typeface="Arial"/>
              <a:buNone/>
            </a:pPr>
            <a:r>
              <a:rPr lang="en" sz="6123">
                <a:solidFill>
                  <a:srgbClr val="202124"/>
                </a:solidFill>
                <a:latin typeface="Google Sans"/>
                <a:ea typeface="Google Sans"/>
                <a:cs typeface="Google Sans"/>
                <a:sym typeface="Google Sans"/>
              </a:rPr>
              <a:t>Super</a:t>
            </a:r>
            <a:endParaRPr sz="6123">
              <a:solidFill>
                <a:srgbClr val="202124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pic>
        <p:nvPicPr>
          <p:cNvPr id="1271" name="Google Shape;1271;p76"/>
          <p:cNvPicPr preferRelativeResize="0"/>
          <p:nvPr/>
        </p:nvPicPr>
        <p:blipFill rotWithShape="1">
          <a:blip r:embed="rId5">
            <a:alphaModFix/>
          </a:blip>
          <a:srcRect r="39180"/>
          <a:stretch/>
        </p:blipFill>
        <p:spPr>
          <a:xfrm>
            <a:off x="4352304" y="3452414"/>
            <a:ext cx="2713349" cy="1012925"/>
          </a:xfrm>
          <a:prstGeom prst="rect">
            <a:avLst/>
          </a:prstGeom>
          <a:noFill/>
          <a:ln>
            <a:noFill/>
          </a:ln>
        </p:spPr>
      </p:pic>
      <p:sp>
        <p:nvSpPr>
          <p:cNvPr id="1272" name="Google Shape;1272;p76"/>
          <p:cNvSpPr txBox="1"/>
          <p:nvPr/>
        </p:nvSpPr>
        <p:spPr>
          <a:xfrm>
            <a:off x="4352300" y="3478267"/>
            <a:ext cx="4144200" cy="81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49"/>
              <a:buFont typeface="Arial"/>
              <a:buNone/>
            </a:pPr>
            <a:r>
              <a:rPr lang="en" sz="6123">
                <a:solidFill>
                  <a:srgbClr val="202124"/>
                </a:solidFill>
                <a:latin typeface="Google Sans"/>
                <a:ea typeface="Google Sans"/>
                <a:cs typeface="Google Sans"/>
                <a:sym typeface="Google Sans"/>
              </a:rPr>
              <a:t>Searcher</a:t>
            </a:r>
            <a:endParaRPr sz="6123">
              <a:solidFill>
                <a:srgbClr val="202124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1273" name="Google Shape;1273;p76"/>
          <p:cNvSpPr/>
          <p:nvPr/>
        </p:nvSpPr>
        <p:spPr>
          <a:xfrm>
            <a:off x="540732" y="456075"/>
            <a:ext cx="4587300" cy="1041600"/>
          </a:xfrm>
          <a:prstGeom prst="roundRect">
            <a:avLst>
              <a:gd name="adj" fmla="val 50000"/>
            </a:avLst>
          </a:prstGeom>
          <a:solidFill>
            <a:srgbClr val="FAFAFA"/>
          </a:solidFill>
          <a:ln>
            <a:noFill/>
          </a:ln>
          <a:effectLst>
            <a:outerShdw dist="168944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62175" tIns="121625" rIns="162175" bIns="16217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86" b="1">
              <a:solidFill>
                <a:srgbClr val="24262A"/>
              </a:solidFill>
              <a:latin typeface="Google Sans Text"/>
              <a:ea typeface="Google Sans Text"/>
              <a:cs typeface="Google Sans Text"/>
              <a:sym typeface="Google Sans Text"/>
            </a:endParaRPr>
          </a:p>
        </p:txBody>
      </p:sp>
      <p:pic>
        <p:nvPicPr>
          <p:cNvPr id="1274" name="Google Shape;1274;p7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0719" y="456104"/>
            <a:ext cx="4587320" cy="1041555"/>
          </a:xfrm>
          <a:prstGeom prst="rect">
            <a:avLst/>
          </a:prstGeom>
          <a:noFill/>
          <a:ln>
            <a:noFill/>
          </a:ln>
        </p:spPr>
      </p:pic>
      <p:sp>
        <p:nvSpPr>
          <p:cNvPr id="1275" name="Google Shape;1275;p76"/>
          <p:cNvSpPr txBox="1"/>
          <p:nvPr/>
        </p:nvSpPr>
        <p:spPr>
          <a:xfrm>
            <a:off x="866673" y="544091"/>
            <a:ext cx="3935400" cy="83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76"/>
              <a:buFont typeface="Arial"/>
              <a:buNone/>
            </a:pPr>
            <a:r>
              <a:rPr lang="en" sz="4900">
                <a:solidFill>
                  <a:schemeClr val="accent5"/>
                </a:solidFill>
                <a:latin typeface="Google Sans"/>
                <a:ea typeface="Google Sans"/>
                <a:cs typeface="Google Sans"/>
                <a:sym typeface="Google Sans"/>
              </a:rPr>
              <a:t>Gut gemacht!</a:t>
            </a:r>
            <a:endParaRPr sz="4900">
              <a:solidFill>
                <a:schemeClr val="accent5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pic>
        <p:nvPicPr>
          <p:cNvPr id="1276" name="Google Shape;1276;p76" title="1f38a.gif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74650" y="135224"/>
            <a:ext cx="946050" cy="946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7" name="Google Shape;1277;p76" title="1f38a.gif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775250" y="2996944"/>
            <a:ext cx="946050" cy="946050"/>
          </a:xfrm>
          <a:prstGeom prst="rect">
            <a:avLst/>
          </a:prstGeom>
          <a:noFill/>
          <a:ln>
            <a:noFill/>
          </a:ln>
        </p:spPr>
      </p:pic>
      <p:sp>
        <p:nvSpPr>
          <p:cNvPr id="1278" name="Google Shape;1278;p76"/>
          <p:cNvSpPr txBox="1"/>
          <p:nvPr/>
        </p:nvSpPr>
        <p:spPr>
          <a:xfrm>
            <a:off x="1020683" y="2650758"/>
            <a:ext cx="2533500" cy="4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dirty="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rPr>
              <a:t>Jetzt sind Sie ein…</a:t>
            </a:r>
            <a:endParaRPr sz="1700" dirty="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700" dirty="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9507B1FA-6328-CF68-D4C3-AB1F4375B4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3547" y="1181271"/>
            <a:ext cx="4052050" cy="1673294"/>
          </a:xfrm>
          <a:prstGeom prst="rect">
            <a:avLst/>
          </a:prstGeom>
        </p:spPr>
      </p:pic>
      <p:sp>
        <p:nvSpPr>
          <p:cNvPr id="1283" name="Google Shape;1283;p77"/>
          <p:cNvSpPr/>
          <p:nvPr/>
        </p:nvSpPr>
        <p:spPr>
          <a:xfrm>
            <a:off x="4906500" y="2300844"/>
            <a:ext cx="2769000" cy="11550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  <a:effectLst>
            <a:outerShdw dist="190500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82875" tIns="137150" rIns="182875" bIns="18287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>
              <a:solidFill>
                <a:srgbClr val="24262A"/>
              </a:solidFill>
              <a:latin typeface="Google Sans Text"/>
              <a:ea typeface="Google Sans Text"/>
              <a:cs typeface="Google Sans Text"/>
              <a:sym typeface="Google Sans Text"/>
            </a:endParaRPr>
          </a:p>
        </p:txBody>
      </p:sp>
      <p:sp>
        <p:nvSpPr>
          <p:cNvPr id="1286" name="Google Shape;1286;p77"/>
          <p:cNvSpPr/>
          <p:nvPr/>
        </p:nvSpPr>
        <p:spPr>
          <a:xfrm>
            <a:off x="4914521" y="2895250"/>
            <a:ext cx="352500" cy="90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7" name="Google Shape;1287;p77"/>
          <p:cNvSpPr/>
          <p:nvPr/>
        </p:nvSpPr>
        <p:spPr>
          <a:xfrm>
            <a:off x="4904188" y="2288106"/>
            <a:ext cx="2773620" cy="1180480"/>
          </a:xfrm>
          <a:custGeom>
            <a:avLst/>
            <a:gdLst/>
            <a:ahLst/>
            <a:cxnLst/>
            <a:rect l="l" t="t" r="r" b="b"/>
            <a:pathLst>
              <a:path w="5519642" h="2349214" extrusionOk="0">
                <a:moveTo>
                  <a:pt x="4343496" y="2349215"/>
                </a:moveTo>
                <a:lnTo>
                  <a:pt x="1176147" y="2349215"/>
                </a:lnTo>
                <a:cubicBezTo>
                  <a:pt x="527590" y="2349215"/>
                  <a:pt x="0" y="1822242"/>
                  <a:pt x="0" y="1174560"/>
                </a:cubicBezTo>
                <a:cubicBezTo>
                  <a:pt x="0" y="526878"/>
                  <a:pt x="527590" y="0"/>
                  <a:pt x="1176147" y="0"/>
                </a:cubicBezTo>
                <a:lnTo>
                  <a:pt x="4343496" y="0"/>
                </a:lnTo>
                <a:cubicBezTo>
                  <a:pt x="4992053" y="0"/>
                  <a:pt x="5519642" y="526878"/>
                  <a:pt x="5519642" y="1174560"/>
                </a:cubicBezTo>
                <a:cubicBezTo>
                  <a:pt x="5519642" y="1822242"/>
                  <a:pt x="4992053" y="2349120"/>
                  <a:pt x="4343496" y="2349120"/>
                </a:cubicBezTo>
                <a:close/>
                <a:moveTo>
                  <a:pt x="1176147" y="28536"/>
                </a:moveTo>
                <a:cubicBezTo>
                  <a:pt x="543401" y="28536"/>
                  <a:pt x="28575" y="542668"/>
                  <a:pt x="28575" y="1174560"/>
                </a:cubicBezTo>
                <a:cubicBezTo>
                  <a:pt x="28575" y="1806452"/>
                  <a:pt x="543401" y="2320583"/>
                  <a:pt x="1176147" y="2320583"/>
                </a:cubicBezTo>
                <a:lnTo>
                  <a:pt x="4343496" y="2320583"/>
                </a:lnTo>
                <a:cubicBezTo>
                  <a:pt x="4976241" y="2320583"/>
                  <a:pt x="5491067" y="1806452"/>
                  <a:pt x="5491067" y="1174560"/>
                </a:cubicBezTo>
                <a:cubicBezTo>
                  <a:pt x="5491067" y="542668"/>
                  <a:pt x="4976337" y="28536"/>
                  <a:pt x="4343496" y="28536"/>
                </a:cubicBezTo>
                <a:lnTo>
                  <a:pt x="1176147" y="28536"/>
                </a:lnTo>
                <a:close/>
              </a:path>
            </a:pathLst>
          </a:custGeom>
          <a:solidFill>
            <a:srgbClr val="1D1D1B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8" name="Google Shape;1288;p77"/>
          <p:cNvSpPr txBox="1"/>
          <p:nvPr/>
        </p:nvSpPr>
        <p:spPr>
          <a:xfrm>
            <a:off x="5193747" y="2211363"/>
            <a:ext cx="2194500" cy="12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600">
                <a:solidFill>
                  <a:srgbClr val="202124"/>
                </a:solidFill>
                <a:latin typeface="Google Sans"/>
                <a:ea typeface="Google Sans"/>
                <a:cs typeface="Google Sans"/>
                <a:sym typeface="Google Sans"/>
              </a:rPr>
              <a:t>Dank</a:t>
            </a:r>
            <a:endParaRPr sz="7100">
              <a:solidFill>
                <a:srgbClr val="202124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1296" name="Google Shape;1296;p77"/>
          <p:cNvSpPr/>
          <p:nvPr/>
        </p:nvSpPr>
        <p:spPr>
          <a:xfrm>
            <a:off x="1069975" y="1112125"/>
            <a:ext cx="3411000" cy="117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  <a:effectLst>
            <a:outerShdw dist="190500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82875" tIns="137150" rIns="182875" bIns="18287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>
              <a:solidFill>
                <a:srgbClr val="24262A"/>
              </a:solidFill>
              <a:latin typeface="Google Sans Text"/>
              <a:ea typeface="Google Sans Text"/>
              <a:cs typeface="Google Sans Text"/>
              <a:sym typeface="Google Sans Text"/>
            </a:endParaRPr>
          </a:p>
        </p:txBody>
      </p:sp>
      <p:sp>
        <p:nvSpPr>
          <p:cNvPr id="1297" name="Google Shape;1297;p77"/>
          <p:cNvSpPr/>
          <p:nvPr/>
        </p:nvSpPr>
        <p:spPr>
          <a:xfrm>
            <a:off x="1547275" y="1407725"/>
            <a:ext cx="2769000" cy="572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8" name="Google Shape;1298;p77"/>
          <p:cNvSpPr/>
          <p:nvPr/>
        </p:nvSpPr>
        <p:spPr>
          <a:xfrm>
            <a:off x="1069985" y="1103803"/>
            <a:ext cx="3424942" cy="1180480"/>
          </a:xfrm>
          <a:custGeom>
            <a:avLst/>
            <a:gdLst/>
            <a:ahLst/>
            <a:cxnLst/>
            <a:rect l="l" t="t" r="r" b="b"/>
            <a:pathLst>
              <a:path w="6815804" h="2349214" extrusionOk="0">
                <a:moveTo>
                  <a:pt x="5639658" y="2349215"/>
                </a:moveTo>
                <a:lnTo>
                  <a:pt x="1176147" y="2349215"/>
                </a:lnTo>
                <a:cubicBezTo>
                  <a:pt x="527590" y="2349215"/>
                  <a:pt x="0" y="1822242"/>
                  <a:pt x="0" y="1174560"/>
                </a:cubicBezTo>
                <a:cubicBezTo>
                  <a:pt x="0" y="526878"/>
                  <a:pt x="527590" y="0"/>
                  <a:pt x="1176147" y="0"/>
                </a:cubicBezTo>
                <a:lnTo>
                  <a:pt x="5639658" y="0"/>
                </a:lnTo>
                <a:cubicBezTo>
                  <a:pt x="6288215" y="0"/>
                  <a:pt x="6815805" y="526878"/>
                  <a:pt x="6815805" y="1174560"/>
                </a:cubicBezTo>
                <a:cubicBezTo>
                  <a:pt x="6815805" y="1822242"/>
                  <a:pt x="6288215" y="2349120"/>
                  <a:pt x="5639658" y="2349120"/>
                </a:cubicBezTo>
                <a:close/>
                <a:moveTo>
                  <a:pt x="1176147" y="28536"/>
                </a:moveTo>
                <a:cubicBezTo>
                  <a:pt x="543401" y="28536"/>
                  <a:pt x="28575" y="542668"/>
                  <a:pt x="28575" y="1174560"/>
                </a:cubicBezTo>
                <a:cubicBezTo>
                  <a:pt x="28575" y="1806452"/>
                  <a:pt x="543401" y="2320583"/>
                  <a:pt x="1176147" y="2320583"/>
                </a:cubicBezTo>
                <a:lnTo>
                  <a:pt x="5639658" y="2320583"/>
                </a:lnTo>
                <a:cubicBezTo>
                  <a:pt x="6272403" y="2320583"/>
                  <a:pt x="6787230" y="1806452"/>
                  <a:pt x="6787230" y="1174560"/>
                </a:cubicBezTo>
                <a:cubicBezTo>
                  <a:pt x="6787230" y="542668"/>
                  <a:pt x="6272403" y="28536"/>
                  <a:pt x="5639658" y="28536"/>
                </a:cubicBezTo>
                <a:lnTo>
                  <a:pt x="1176147" y="28536"/>
                </a:lnTo>
                <a:close/>
              </a:path>
            </a:pathLst>
          </a:custGeom>
          <a:solidFill>
            <a:srgbClr val="1D1D1B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9" name="Google Shape;1299;p77"/>
          <p:cNvSpPr txBox="1"/>
          <p:nvPr/>
        </p:nvSpPr>
        <p:spPr>
          <a:xfrm>
            <a:off x="1276832" y="1066425"/>
            <a:ext cx="3000000" cy="12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600">
                <a:solidFill>
                  <a:srgbClr val="202124"/>
                </a:solidFill>
                <a:latin typeface="Google Sans"/>
                <a:ea typeface="Google Sans"/>
                <a:cs typeface="Google Sans"/>
                <a:sym typeface="Google Sans"/>
              </a:rPr>
              <a:t>Vielen</a:t>
            </a:r>
            <a:endParaRPr sz="7100">
              <a:solidFill>
                <a:srgbClr val="202124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pic>
        <p:nvPicPr>
          <p:cNvPr id="2" name="Grafik 1" descr="Ein Bild, das Schrift, Grafiken, Screenshot, Text enthält.&#10;&#10;KI-generierte Inhalte können fehlerhaft sein.">
            <a:extLst>
              <a:ext uri="{FF2B5EF4-FFF2-40B4-BE49-F238E27FC236}">
                <a16:creationId xmlns:a16="http://schemas.microsoft.com/office/drawing/2014/main" id="{31C9FC7C-756C-7B92-4663-6DAEB83D0F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8116" y="3437490"/>
            <a:ext cx="1481316" cy="649281"/>
          </a:xfrm>
          <a:prstGeom prst="rect">
            <a:avLst/>
          </a:prstGeom>
        </p:spPr>
      </p:pic>
      <p:pic>
        <p:nvPicPr>
          <p:cNvPr id="4" name="Grafik 3" descr="Ein Bild, das Screenshot, Grafiken, Kreis, Design enthält.&#10;&#10;KI-generierte Inhalte können fehlerhaft sein.">
            <a:extLst>
              <a:ext uri="{FF2B5EF4-FFF2-40B4-BE49-F238E27FC236}">
                <a16:creationId xmlns:a16="http://schemas.microsoft.com/office/drawing/2014/main" id="{3BCB13F4-7665-8AFD-AAE7-1293D62528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8490" y="3560291"/>
            <a:ext cx="1147265" cy="476381"/>
          </a:xfrm>
          <a:prstGeom prst="rect">
            <a:avLst/>
          </a:prstGeom>
        </p:spPr>
      </p:pic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D2986FA4-DCDF-3438-1E84-3EA1D0DC97F0}"/>
              </a:ext>
            </a:extLst>
          </p:cNvPr>
          <p:cNvGrpSpPr/>
          <p:nvPr/>
        </p:nvGrpSpPr>
        <p:grpSpPr>
          <a:xfrm>
            <a:off x="613426" y="4217366"/>
            <a:ext cx="1076492" cy="230918"/>
            <a:chOff x="613426" y="4187840"/>
            <a:chExt cx="1076492" cy="230918"/>
          </a:xfrm>
        </p:grpSpPr>
        <p:sp>
          <p:nvSpPr>
            <p:cNvPr id="5" name="Google Shape;1278;p76">
              <a:extLst>
                <a:ext uri="{FF2B5EF4-FFF2-40B4-BE49-F238E27FC236}">
                  <a16:creationId xmlns:a16="http://schemas.microsoft.com/office/drawing/2014/main" id="{BF86C3FC-81D1-0C71-040A-EB836DDCD302}"/>
                </a:ext>
              </a:extLst>
            </p:cNvPr>
            <p:cNvSpPr txBox="1"/>
            <p:nvPr/>
          </p:nvSpPr>
          <p:spPr>
            <a:xfrm>
              <a:off x="613426" y="4234275"/>
              <a:ext cx="793893" cy="1380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 sz="800" dirty="0">
                  <a:solidFill>
                    <a:schemeClr val="dk1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Eine Initiative von</a:t>
              </a:r>
              <a:endParaRPr sz="800" dirty="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700" dirty="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D01E53E4-B4D2-2F49-3062-4488346C086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459000" y="4187840"/>
              <a:ext cx="230918" cy="23091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82BE85B6-8122-9433-F096-2D0AA204452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8308" t="4239" r="2565" b="-4239"/>
          <a:stretch>
            <a:fillRect/>
          </a:stretch>
        </p:blipFill>
        <p:spPr>
          <a:xfrm rot="21095748">
            <a:off x="1407768" y="1593606"/>
            <a:ext cx="2664000" cy="2147278"/>
          </a:xfrm>
          <a:prstGeom prst="rect">
            <a:avLst/>
          </a:prstGeom>
        </p:spPr>
      </p:pic>
      <p:sp>
        <p:nvSpPr>
          <p:cNvPr id="593" name="Google Shape;593;p33"/>
          <p:cNvSpPr/>
          <p:nvPr/>
        </p:nvSpPr>
        <p:spPr>
          <a:xfrm>
            <a:off x="4713200" y="752850"/>
            <a:ext cx="3939300" cy="3045600"/>
          </a:xfrm>
          <a:prstGeom prst="roundRect">
            <a:avLst>
              <a:gd name="adj" fmla="val 16978"/>
            </a:avLst>
          </a:prstGeom>
          <a:solidFill>
            <a:schemeClr val="lt1"/>
          </a:solid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15875" tIns="115875" rIns="115875" bIns="1158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94" name="Google Shape;594;p33" title="Group 2049750459.png"/>
          <p:cNvPicPr preferRelativeResize="0"/>
          <p:nvPr/>
        </p:nvPicPr>
        <p:blipFill rotWithShape="1">
          <a:blip r:embed="rId5">
            <a:alphaModFix/>
          </a:blip>
          <a:srcRect l="5109" t="4691" r="5100" b="6953"/>
          <a:stretch/>
        </p:blipFill>
        <p:spPr>
          <a:xfrm>
            <a:off x="4722700" y="759188"/>
            <a:ext cx="3920700" cy="3023400"/>
          </a:xfrm>
          <a:prstGeom prst="roundRect">
            <a:avLst>
              <a:gd name="adj" fmla="val 16541"/>
            </a:avLst>
          </a:prstGeom>
          <a:noFill/>
          <a:ln>
            <a:noFill/>
          </a:ln>
        </p:spPr>
      </p:pic>
      <p:grpSp>
        <p:nvGrpSpPr>
          <p:cNvPr id="596" name="Google Shape;596;p33"/>
          <p:cNvGrpSpPr/>
          <p:nvPr/>
        </p:nvGrpSpPr>
        <p:grpSpPr>
          <a:xfrm>
            <a:off x="5103463" y="3074875"/>
            <a:ext cx="2143800" cy="1379100"/>
            <a:chOff x="5103463" y="3074875"/>
            <a:chExt cx="2143800" cy="1379100"/>
          </a:xfrm>
        </p:grpSpPr>
        <p:sp>
          <p:nvSpPr>
            <p:cNvPr id="597" name="Google Shape;597;p33"/>
            <p:cNvSpPr/>
            <p:nvPr/>
          </p:nvSpPr>
          <p:spPr>
            <a:xfrm>
              <a:off x="5103463" y="3074875"/>
              <a:ext cx="2143800" cy="1379100"/>
            </a:xfrm>
            <a:prstGeom prst="roundRect">
              <a:avLst>
                <a:gd name="adj" fmla="val 18535"/>
              </a:avLst>
            </a:prstGeom>
            <a:solidFill>
              <a:srgbClr val="FAFAFA"/>
            </a:solidFill>
            <a:ln>
              <a:noFill/>
            </a:ln>
            <a:effectLst>
              <a:outerShdw dist="190500" dir="81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182875" tIns="137150" rIns="182875" bIns="18287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00" b="1">
                <a:solidFill>
                  <a:srgbClr val="24262A"/>
                </a:solidFill>
                <a:latin typeface="Google Sans Text"/>
                <a:ea typeface="Google Sans Text"/>
                <a:cs typeface="Google Sans Text"/>
                <a:sym typeface="Google Sans Text"/>
              </a:endParaRPr>
            </a:p>
          </p:txBody>
        </p:sp>
        <p:sp>
          <p:nvSpPr>
            <p:cNvPr id="598" name="Google Shape;598;p33"/>
            <p:cNvSpPr/>
            <p:nvPr/>
          </p:nvSpPr>
          <p:spPr>
            <a:xfrm>
              <a:off x="5103463" y="3074875"/>
              <a:ext cx="2143800" cy="1379100"/>
            </a:xfrm>
            <a:prstGeom prst="flowChartAlternateProcess">
              <a:avLst/>
            </a:prstGeom>
            <a:solidFill>
              <a:srgbClr val="013668"/>
            </a:solidFill>
            <a:ln w="19050" cap="flat" cmpd="sng">
              <a:solidFill>
                <a:srgbClr val="59595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599;p33"/>
            <p:cNvSpPr txBox="1"/>
            <p:nvPr/>
          </p:nvSpPr>
          <p:spPr>
            <a:xfrm>
              <a:off x="5695263" y="3284725"/>
              <a:ext cx="1551900" cy="959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FFFFFF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Ja</a:t>
              </a:r>
              <a:endParaRPr dirty="0">
                <a:solidFill>
                  <a:srgbClr val="FFFFFF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rgbClr val="000000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100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dirty="0">
                  <a:solidFill>
                    <a:srgbClr val="FFFFFF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Nein</a:t>
              </a:r>
              <a:endParaRPr dirty="0"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600" name="Google Shape;600;p33"/>
            <p:cNvSpPr/>
            <p:nvPr/>
          </p:nvSpPr>
          <p:spPr>
            <a:xfrm>
              <a:off x="5375676" y="3357952"/>
              <a:ext cx="307200" cy="308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601;p33"/>
            <p:cNvSpPr/>
            <p:nvPr/>
          </p:nvSpPr>
          <p:spPr>
            <a:xfrm>
              <a:off x="5375676" y="3871166"/>
              <a:ext cx="307200" cy="308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602;p33"/>
            <p:cNvSpPr txBox="1"/>
            <p:nvPr/>
          </p:nvSpPr>
          <p:spPr>
            <a:xfrm>
              <a:off x="5387593" y="3312053"/>
              <a:ext cx="2700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013668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A</a:t>
              </a:r>
              <a:endParaRPr dirty="0">
                <a:solidFill>
                  <a:srgbClr val="013668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603" name="Google Shape;603;p33"/>
            <p:cNvSpPr txBox="1"/>
            <p:nvPr/>
          </p:nvSpPr>
          <p:spPr>
            <a:xfrm>
              <a:off x="5177088" y="3825277"/>
              <a:ext cx="7044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013668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B</a:t>
              </a:r>
              <a:endParaRPr dirty="0">
                <a:solidFill>
                  <a:srgbClr val="013668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</p:grpSp>
      <p:sp>
        <p:nvSpPr>
          <p:cNvPr id="604" name="Google Shape;604;p33"/>
          <p:cNvSpPr/>
          <p:nvPr/>
        </p:nvSpPr>
        <p:spPr>
          <a:xfrm>
            <a:off x="588100" y="1668850"/>
            <a:ext cx="1439400" cy="4347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5" name="Google Shape;605;p33"/>
          <p:cNvSpPr txBox="1"/>
          <p:nvPr/>
        </p:nvSpPr>
        <p:spPr>
          <a:xfrm>
            <a:off x="823525" y="1772275"/>
            <a:ext cx="978900" cy="17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350" dirty="0">
                <a:solidFill>
                  <a:schemeClr val="tx1"/>
                </a:solidFill>
                <a:latin typeface="Google Sans"/>
                <a:ea typeface="Google Sans"/>
                <a:cs typeface="Google Sans"/>
                <a:sym typeface="Google Sans"/>
              </a:rPr>
              <a:t>Ist das echt?</a:t>
            </a:r>
            <a:endParaRPr sz="1350" dirty="0">
              <a:solidFill>
                <a:schemeClr val="tx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grpSp>
        <p:nvGrpSpPr>
          <p:cNvPr id="606" name="Google Shape;606;p33"/>
          <p:cNvGrpSpPr/>
          <p:nvPr/>
        </p:nvGrpSpPr>
        <p:grpSpPr>
          <a:xfrm>
            <a:off x="5103437" y="3074875"/>
            <a:ext cx="2143800" cy="1379100"/>
            <a:chOff x="5103463" y="3074875"/>
            <a:chExt cx="2143800" cy="1379100"/>
          </a:xfrm>
        </p:grpSpPr>
        <p:sp>
          <p:nvSpPr>
            <p:cNvPr id="607" name="Google Shape;607;p33"/>
            <p:cNvSpPr/>
            <p:nvPr/>
          </p:nvSpPr>
          <p:spPr>
            <a:xfrm>
              <a:off x="5375676" y="3357952"/>
              <a:ext cx="307200" cy="308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608;p33"/>
            <p:cNvSpPr/>
            <p:nvPr/>
          </p:nvSpPr>
          <p:spPr>
            <a:xfrm>
              <a:off x="5375676" y="3871166"/>
              <a:ext cx="307200" cy="308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" name="Google Shape;609;p33"/>
            <p:cNvSpPr txBox="1"/>
            <p:nvPr/>
          </p:nvSpPr>
          <p:spPr>
            <a:xfrm>
              <a:off x="5375688" y="3312053"/>
              <a:ext cx="2700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34A853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A</a:t>
              </a:r>
              <a:endParaRPr>
                <a:solidFill>
                  <a:srgbClr val="34A853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610" name="Google Shape;610;p33"/>
            <p:cNvSpPr txBox="1"/>
            <p:nvPr/>
          </p:nvSpPr>
          <p:spPr>
            <a:xfrm>
              <a:off x="5177088" y="3825277"/>
              <a:ext cx="7044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34A853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B</a:t>
              </a:r>
              <a:endParaRPr>
                <a:solidFill>
                  <a:srgbClr val="34A853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grpSp>
          <p:nvGrpSpPr>
            <p:cNvPr id="611" name="Google Shape;611;p33"/>
            <p:cNvGrpSpPr/>
            <p:nvPr/>
          </p:nvGrpSpPr>
          <p:grpSpPr>
            <a:xfrm>
              <a:off x="5103463" y="3074875"/>
              <a:ext cx="2143800" cy="1379100"/>
              <a:chOff x="5473275" y="2617675"/>
              <a:chExt cx="2143800" cy="1379100"/>
            </a:xfrm>
          </p:grpSpPr>
          <p:sp>
            <p:nvSpPr>
              <p:cNvPr id="612" name="Google Shape;612;p33"/>
              <p:cNvSpPr/>
              <p:nvPr/>
            </p:nvSpPr>
            <p:spPr>
              <a:xfrm>
                <a:off x="5473275" y="2617675"/>
                <a:ext cx="2143800" cy="1379100"/>
              </a:xfrm>
              <a:prstGeom prst="roundRect">
                <a:avLst>
                  <a:gd name="adj" fmla="val 18535"/>
                </a:avLst>
              </a:prstGeom>
              <a:solidFill>
                <a:srgbClr val="FAFAFA"/>
              </a:solidFill>
              <a:ln>
                <a:noFill/>
              </a:ln>
              <a:effectLst>
                <a:outerShdw dist="190500" dir="8100000" algn="bl" rotWithShape="0">
                  <a:srgbClr val="000000">
                    <a:alpha val="20000"/>
                  </a:srgbClr>
                </a:outerShdw>
              </a:effectLst>
            </p:spPr>
            <p:txBody>
              <a:bodyPr spcFirstLastPara="1" wrap="square" lIns="182875" tIns="137150" rIns="182875" bIns="182875" anchor="t" anchorCtr="0">
                <a:noAutofit/>
              </a:bodyPr>
              <a:lstStyle/>
              <a:p>
                <a:pPr marL="0" lvl="0" indent="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00" b="1">
                  <a:solidFill>
                    <a:srgbClr val="24262A"/>
                  </a:solidFill>
                  <a:latin typeface="Google Sans Text"/>
                  <a:ea typeface="Google Sans Text"/>
                  <a:cs typeface="Google Sans Text"/>
                  <a:sym typeface="Google Sans Text"/>
                </a:endParaRPr>
              </a:p>
            </p:txBody>
          </p:sp>
          <p:sp>
            <p:nvSpPr>
              <p:cNvPr id="613" name="Google Shape;613;p33"/>
              <p:cNvSpPr/>
              <p:nvPr/>
            </p:nvSpPr>
            <p:spPr>
              <a:xfrm>
                <a:off x="5692675" y="3408150"/>
                <a:ext cx="414900" cy="414900"/>
              </a:xfrm>
              <a:prstGeom prst="ellipse">
                <a:avLst/>
              </a:prstGeom>
              <a:solidFill>
                <a:srgbClr val="34A85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>
                    <a:solidFill>
                      <a:srgbClr val="FFFFFF"/>
                    </a:solidFill>
                    <a:latin typeface="Google Sans"/>
                    <a:ea typeface="Google Sans"/>
                    <a:cs typeface="Google Sans"/>
                    <a:sym typeface="Google Sans"/>
                  </a:rPr>
                  <a:t>B</a:t>
                </a:r>
                <a:endParaRPr>
                  <a:solidFill>
                    <a:srgbClr val="FFFFFF"/>
                  </a:solidFill>
                </a:endParaRPr>
              </a:p>
            </p:txBody>
          </p:sp>
          <p:sp>
            <p:nvSpPr>
              <p:cNvPr id="614" name="Google Shape;614;p33"/>
              <p:cNvSpPr/>
              <p:nvPr/>
            </p:nvSpPr>
            <p:spPr>
              <a:xfrm>
                <a:off x="5473275" y="2617675"/>
                <a:ext cx="2143800" cy="1379100"/>
              </a:xfrm>
              <a:prstGeom prst="flowChartAlternateProcess">
                <a:avLst/>
              </a:prstGeom>
              <a:solidFill>
                <a:srgbClr val="FFFFFF"/>
              </a:solidFill>
              <a:ln w="19050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5" name="Google Shape;615;p33"/>
              <p:cNvSpPr/>
              <p:nvPr/>
            </p:nvSpPr>
            <p:spPr>
              <a:xfrm>
                <a:off x="5745489" y="2900752"/>
                <a:ext cx="307200" cy="3084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6" name="Google Shape;616;p33"/>
              <p:cNvSpPr txBox="1"/>
              <p:nvPr/>
            </p:nvSpPr>
            <p:spPr>
              <a:xfrm>
                <a:off x="6065075" y="2827525"/>
                <a:ext cx="1551900" cy="959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sp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dirty="0">
                    <a:solidFill>
                      <a:srgbClr val="D5D5D5"/>
                    </a:solidFill>
                    <a:latin typeface="Google Sans"/>
                    <a:ea typeface="Google Sans"/>
                    <a:cs typeface="Google Sans"/>
                    <a:sym typeface="Google Sans"/>
                  </a:rPr>
                  <a:t>Ja</a:t>
                </a:r>
                <a:endParaRPr dirty="0">
                  <a:solidFill>
                    <a:srgbClr val="D5D5D5"/>
                  </a:solidFill>
                  <a:latin typeface="Google Sans"/>
                  <a:ea typeface="Google Sans"/>
                  <a:cs typeface="Google Sans"/>
                  <a:sym typeface="Google Sans"/>
                </a:endParaRPr>
              </a:p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>
                  <a:solidFill>
                    <a:srgbClr val="000000"/>
                  </a:solidFill>
                  <a:latin typeface="Google Sans"/>
                  <a:ea typeface="Google Sans"/>
                  <a:cs typeface="Google Sans"/>
                  <a:sym typeface="Google Sans"/>
                </a:endParaRPr>
              </a:p>
              <a:p>
                <a:pPr marL="0" lvl="0" indent="0" algn="l" rtl="0">
                  <a:spcBef>
                    <a:spcPts val="100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r>
                  <a:rPr lang="en" dirty="0">
                    <a:solidFill>
                      <a:srgbClr val="013668"/>
                    </a:solidFill>
                    <a:latin typeface="Google Sans"/>
                    <a:ea typeface="Google Sans"/>
                    <a:cs typeface="Google Sans"/>
                    <a:sym typeface="Google Sans"/>
                  </a:rPr>
                  <a:t>Nein</a:t>
                </a:r>
                <a:endParaRPr dirty="0">
                  <a:solidFill>
                    <a:srgbClr val="013668"/>
                  </a:solidFill>
                  <a:latin typeface="Google Sans"/>
                  <a:ea typeface="Google Sans"/>
                  <a:cs typeface="Google Sans"/>
                  <a:sym typeface="Google Sans"/>
                </a:endParaRPr>
              </a:p>
            </p:txBody>
          </p:sp>
          <p:sp>
            <p:nvSpPr>
              <p:cNvPr id="617" name="Google Shape;617;p33"/>
              <p:cNvSpPr/>
              <p:nvPr/>
            </p:nvSpPr>
            <p:spPr>
              <a:xfrm>
                <a:off x="5692675" y="3363516"/>
                <a:ext cx="414900" cy="414900"/>
              </a:xfrm>
              <a:prstGeom prst="ellipse">
                <a:avLst/>
              </a:prstGeom>
              <a:solidFill>
                <a:srgbClr val="01366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>
                    <a:solidFill>
                      <a:srgbClr val="FFFFFF"/>
                    </a:solidFill>
                    <a:latin typeface="Google Sans"/>
                    <a:ea typeface="Google Sans"/>
                    <a:cs typeface="Google Sans"/>
                    <a:sym typeface="Google Sans"/>
                  </a:rPr>
                  <a:t>B</a:t>
                </a:r>
                <a:endParaRPr>
                  <a:solidFill>
                    <a:srgbClr val="FFFFFF"/>
                  </a:solidFill>
                </a:endParaRPr>
              </a:p>
            </p:txBody>
          </p:sp>
          <p:sp>
            <p:nvSpPr>
              <p:cNvPr id="618" name="Google Shape;618;p33"/>
              <p:cNvSpPr/>
              <p:nvPr/>
            </p:nvSpPr>
            <p:spPr>
              <a:xfrm>
                <a:off x="5741772" y="2896594"/>
                <a:ext cx="307200" cy="308400"/>
              </a:xfrm>
              <a:prstGeom prst="ellipse">
                <a:avLst/>
              </a:prstGeom>
              <a:solidFill>
                <a:srgbClr val="D5D5D5"/>
              </a:solidFill>
              <a:ln w="19050" cap="flat" cmpd="sng">
                <a:solidFill>
                  <a:srgbClr val="D5D5D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9" name="Google Shape;619;p33"/>
              <p:cNvSpPr txBox="1"/>
              <p:nvPr/>
            </p:nvSpPr>
            <p:spPr>
              <a:xfrm>
                <a:off x="5745500" y="2850709"/>
                <a:ext cx="270000" cy="400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sp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>
                    <a:solidFill>
                      <a:srgbClr val="FFFFFF"/>
                    </a:solidFill>
                    <a:latin typeface="Google Sans"/>
                    <a:ea typeface="Google Sans"/>
                    <a:cs typeface="Google Sans"/>
                    <a:sym typeface="Google Sans"/>
                  </a:rPr>
                  <a:t>A</a:t>
                </a:r>
                <a:endParaRPr>
                  <a:solidFill>
                    <a:srgbClr val="FFFFFF"/>
                  </a:solidFill>
                  <a:latin typeface="Google Sans"/>
                  <a:ea typeface="Google Sans"/>
                  <a:cs typeface="Google Sans"/>
                  <a:sym typeface="Google Sans"/>
                </a:endParaRPr>
              </a:p>
            </p:txBody>
          </p:sp>
        </p:grpSp>
      </p:grpSp>
      <p:sp>
        <p:nvSpPr>
          <p:cNvPr id="620" name="Google Shape;620;p33"/>
          <p:cNvSpPr/>
          <p:nvPr/>
        </p:nvSpPr>
        <p:spPr>
          <a:xfrm>
            <a:off x="592150" y="373950"/>
            <a:ext cx="12267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1" name="Google Shape;621;p33"/>
          <p:cNvSpPr txBox="1"/>
          <p:nvPr/>
        </p:nvSpPr>
        <p:spPr>
          <a:xfrm>
            <a:off x="588101" y="465700"/>
            <a:ext cx="12267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Einführung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625">
          <a:extLst>
            <a:ext uri="{FF2B5EF4-FFF2-40B4-BE49-F238E27FC236}">
              <a16:creationId xmlns:a16="http://schemas.microsoft.com/office/drawing/2014/main" id="{5E81342B-57A6-8605-FF9D-B6DDD36815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Google Shape;626;p34">
            <a:extLst>
              <a:ext uri="{FF2B5EF4-FFF2-40B4-BE49-F238E27FC236}">
                <a16:creationId xmlns:a16="http://schemas.microsoft.com/office/drawing/2014/main" id="{08030396-5587-9C0F-1311-AC8EC961233C}"/>
              </a:ext>
            </a:extLst>
          </p:cNvPr>
          <p:cNvSpPr/>
          <p:nvPr/>
        </p:nvSpPr>
        <p:spPr>
          <a:xfrm>
            <a:off x="4941350" y="565100"/>
            <a:ext cx="3219900" cy="3548100"/>
          </a:xfrm>
          <a:prstGeom prst="roundRect">
            <a:avLst>
              <a:gd name="adj" fmla="val 16667"/>
            </a:avLst>
          </a:prstGeom>
          <a:blipFill dpi="0" rotWithShape="1">
            <a:blip r:embed="rId4"/>
            <a:srcRect/>
            <a:stretch>
              <a:fillRect l="-9000" r="-9000"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15875" tIns="115875" rIns="115875" bIns="1158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628" name="Google Shape;628;p34">
            <a:extLst>
              <a:ext uri="{FF2B5EF4-FFF2-40B4-BE49-F238E27FC236}">
                <a16:creationId xmlns:a16="http://schemas.microsoft.com/office/drawing/2014/main" id="{D473F525-A6C5-13C3-303E-0FEAE1A2ED55}"/>
              </a:ext>
            </a:extLst>
          </p:cNvPr>
          <p:cNvGrpSpPr/>
          <p:nvPr/>
        </p:nvGrpSpPr>
        <p:grpSpPr>
          <a:xfrm>
            <a:off x="6175701" y="3379675"/>
            <a:ext cx="2143800" cy="1379100"/>
            <a:chOff x="5244675" y="3379675"/>
            <a:chExt cx="2143800" cy="1379100"/>
          </a:xfrm>
        </p:grpSpPr>
        <p:sp>
          <p:nvSpPr>
            <p:cNvPr id="629" name="Google Shape;629;p34">
              <a:extLst>
                <a:ext uri="{FF2B5EF4-FFF2-40B4-BE49-F238E27FC236}">
                  <a16:creationId xmlns:a16="http://schemas.microsoft.com/office/drawing/2014/main" id="{2A0F397C-F88F-1285-D9F8-21F0D76119A4}"/>
                </a:ext>
              </a:extLst>
            </p:cNvPr>
            <p:cNvSpPr/>
            <p:nvPr/>
          </p:nvSpPr>
          <p:spPr>
            <a:xfrm>
              <a:off x="5244675" y="3379675"/>
              <a:ext cx="2143800" cy="1379100"/>
            </a:xfrm>
            <a:prstGeom prst="roundRect">
              <a:avLst>
                <a:gd name="adj" fmla="val 18535"/>
              </a:avLst>
            </a:prstGeom>
            <a:solidFill>
              <a:srgbClr val="FAFAFA"/>
            </a:solidFill>
            <a:ln>
              <a:noFill/>
            </a:ln>
            <a:effectLst>
              <a:outerShdw dist="190500" dir="81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182875" tIns="137150" rIns="182875" bIns="18287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00" b="1">
                <a:solidFill>
                  <a:srgbClr val="24262A"/>
                </a:solidFill>
                <a:latin typeface="Google Sans Text"/>
                <a:ea typeface="Google Sans Text"/>
                <a:cs typeface="Google Sans Text"/>
                <a:sym typeface="Google Sans Text"/>
              </a:endParaRPr>
            </a:p>
          </p:txBody>
        </p:sp>
        <p:sp>
          <p:nvSpPr>
            <p:cNvPr id="630" name="Google Shape;630;p34">
              <a:extLst>
                <a:ext uri="{FF2B5EF4-FFF2-40B4-BE49-F238E27FC236}">
                  <a16:creationId xmlns:a16="http://schemas.microsoft.com/office/drawing/2014/main" id="{817A3B5B-219A-BEA1-0F81-5E65BB740860}"/>
                </a:ext>
              </a:extLst>
            </p:cNvPr>
            <p:cNvSpPr/>
            <p:nvPr/>
          </p:nvSpPr>
          <p:spPr>
            <a:xfrm>
              <a:off x="5244675" y="3379675"/>
              <a:ext cx="2143800" cy="1379100"/>
            </a:xfrm>
            <a:prstGeom prst="flowChartAlternateProcess">
              <a:avLst/>
            </a:prstGeom>
            <a:solidFill>
              <a:srgbClr val="013668"/>
            </a:solidFill>
            <a:ln w="19050" cap="flat" cmpd="sng">
              <a:solidFill>
                <a:srgbClr val="59595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31" name="Google Shape;631;p34">
              <a:extLst>
                <a:ext uri="{FF2B5EF4-FFF2-40B4-BE49-F238E27FC236}">
                  <a16:creationId xmlns:a16="http://schemas.microsoft.com/office/drawing/2014/main" id="{428EB048-DD0E-B6D1-9E78-20B99EEC4D34}"/>
                </a:ext>
              </a:extLst>
            </p:cNvPr>
            <p:cNvSpPr txBox="1"/>
            <p:nvPr/>
          </p:nvSpPr>
          <p:spPr>
            <a:xfrm>
              <a:off x="5836475" y="3589525"/>
              <a:ext cx="1551900" cy="959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FFFFFF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Ja</a:t>
              </a:r>
              <a:endParaRPr>
                <a:solidFill>
                  <a:srgbClr val="FFFFFF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00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100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dirty="0">
                  <a:solidFill>
                    <a:srgbClr val="FFFFFF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Nein</a:t>
              </a:r>
              <a:endParaRPr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632" name="Google Shape;632;p34">
              <a:extLst>
                <a:ext uri="{FF2B5EF4-FFF2-40B4-BE49-F238E27FC236}">
                  <a16:creationId xmlns:a16="http://schemas.microsoft.com/office/drawing/2014/main" id="{C39C8E93-F461-BC57-DCFB-FAC2F7F74AD1}"/>
                </a:ext>
              </a:extLst>
            </p:cNvPr>
            <p:cNvSpPr/>
            <p:nvPr/>
          </p:nvSpPr>
          <p:spPr>
            <a:xfrm>
              <a:off x="5516889" y="3662752"/>
              <a:ext cx="307200" cy="308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" name="Google Shape;633;p34">
              <a:extLst>
                <a:ext uri="{FF2B5EF4-FFF2-40B4-BE49-F238E27FC236}">
                  <a16:creationId xmlns:a16="http://schemas.microsoft.com/office/drawing/2014/main" id="{C1CA8A6A-7F3E-5C42-552A-0114EC7381DF}"/>
                </a:ext>
              </a:extLst>
            </p:cNvPr>
            <p:cNvSpPr/>
            <p:nvPr/>
          </p:nvSpPr>
          <p:spPr>
            <a:xfrm>
              <a:off x="5516889" y="4175966"/>
              <a:ext cx="307200" cy="308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" name="Google Shape;634;p34">
              <a:extLst>
                <a:ext uri="{FF2B5EF4-FFF2-40B4-BE49-F238E27FC236}">
                  <a16:creationId xmlns:a16="http://schemas.microsoft.com/office/drawing/2014/main" id="{5051254E-E018-9A19-581C-534561DEEFFC}"/>
                </a:ext>
              </a:extLst>
            </p:cNvPr>
            <p:cNvSpPr txBox="1"/>
            <p:nvPr/>
          </p:nvSpPr>
          <p:spPr>
            <a:xfrm>
              <a:off x="5531189" y="3616853"/>
              <a:ext cx="2700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013668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A</a:t>
              </a:r>
              <a:endParaRPr dirty="0">
                <a:solidFill>
                  <a:srgbClr val="013668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635" name="Google Shape;635;p34">
              <a:extLst>
                <a:ext uri="{FF2B5EF4-FFF2-40B4-BE49-F238E27FC236}">
                  <a16:creationId xmlns:a16="http://schemas.microsoft.com/office/drawing/2014/main" id="{20AC97D8-B475-F78B-F997-1D6C78B0B6B7}"/>
                </a:ext>
              </a:extLst>
            </p:cNvPr>
            <p:cNvSpPr txBox="1"/>
            <p:nvPr/>
          </p:nvSpPr>
          <p:spPr>
            <a:xfrm>
              <a:off x="5313537" y="4130077"/>
              <a:ext cx="7044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013668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B</a:t>
              </a:r>
              <a:endParaRPr dirty="0">
                <a:solidFill>
                  <a:srgbClr val="013668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</p:grpSp>
      <p:sp>
        <p:nvSpPr>
          <p:cNvPr id="637" name="Google Shape;637;p34">
            <a:extLst>
              <a:ext uri="{FF2B5EF4-FFF2-40B4-BE49-F238E27FC236}">
                <a16:creationId xmlns:a16="http://schemas.microsoft.com/office/drawing/2014/main" id="{914CC665-C98A-978A-3140-2A89CCCBBC40}"/>
              </a:ext>
            </a:extLst>
          </p:cNvPr>
          <p:cNvSpPr/>
          <p:nvPr/>
        </p:nvSpPr>
        <p:spPr>
          <a:xfrm>
            <a:off x="592150" y="1668850"/>
            <a:ext cx="2015700" cy="4347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8" name="Google Shape;638;p34">
            <a:extLst>
              <a:ext uri="{FF2B5EF4-FFF2-40B4-BE49-F238E27FC236}">
                <a16:creationId xmlns:a16="http://schemas.microsoft.com/office/drawing/2014/main" id="{EF65B4D5-DC2A-F90C-C038-B1842B851552}"/>
              </a:ext>
            </a:extLst>
          </p:cNvPr>
          <p:cNvSpPr txBox="1"/>
          <p:nvPr/>
        </p:nvSpPr>
        <p:spPr>
          <a:xfrm>
            <a:off x="841750" y="1779527"/>
            <a:ext cx="1516500" cy="17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350" dirty="0">
                <a:solidFill>
                  <a:schemeClr val="tx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Ist das Bild echt?</a:t>
            </a:r>
            <a:endParaRPr sz="1350" dirty="0">
              <a:solidFill>
                <a:schemeClr val="tx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grpSp>
        <p:nvGrpSpPr>
          <p:cNvPr id="639" name="Google Shape;639;p34">
            <a:extLst>
              <a:ext uri="{FF2B5EF4-FFF2-40B4-BE49-F238E27FC236}">
                <a16:creationId xmlns:a16="http://schemas.microsoft.com/office/drawing/2014/main" id="{5EAF438C-996E-684D-CFF6-89435C07FB79}"/>
              </a:ext>
            </a:extLst>
          </p:cNvPr>
          <p:cNvGrpSpPr/>
          <p:nvPr/>
        </p:nvGrpSpPr>
        <p:grpSpPr>
          <a:xfrm>
            <a:off x="6175701" y="3379675"/>
            <a:ext cx="2143800" cy="1379100"/>
            <a:chOff x="5473275" y="2617675"/>
            <a:chExt cx="2143800" cy="1379100"/>
          </a:xfrm>
        </p:grpSpPr>
        <p:sp>
          <p:nvSpPr>
            <p:cNvPr id="640" name="Google Shape;640;p34">
              <a:extLst>
                <a:ext uri="{FF2B5EF4-FFF2-40B4-BE49-F238E27FC236}">
                  <a16:creationId xmlns:a16="http://schemas.microsoft.com/office/drawing/2014/main" id="{6825E1B1-9C8C-41D0-09D9-55AE9A398323}"/>
                </a:ext>
              </a:extLst>
            </p:cNvPr>
            <p:cNvSpPr/>
            <p:nvPr/>
          </p:nvSpPr>
          <p:spPr>
            <a:xfrm>
              <a:off x="5473275" y="2617675"/>
              <a:ext cx="2143800" cy="1379100"/>
            </a:xfrm>
            <a:prstGeom prst="roundRect">
              <a:avLst>
                <a:gd name="adj" fmla="val 18535"/>
              </a:avLst>
            </a:prstGeom>
            <a:solidFill>
              <a:srgbClr val="FAFAFA"/>
            </a:solidFill>
            <a:ln>
              <a:noFill/>
            </a:ln>
            <a:effectLst>
              <a:outerShdw dist="190500" dir="81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182875" tIns="137150" rIns="182875" bIns="18287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00" b="1">
                <a:solidFill>
                  <a:srgbClr val="24262A"/>
                </a:solidFill>
                <a:latin typeface="Google Sans Text"/>
                <a:ea typeface="Google Sans Text"/>
                <a:cs typeface="Google Sans Text"/>
                <a:sym typeface="Google Sans Text"/>
              </a:endParaRPr>
            </a:p>
          </p:txBody>
        </p:sp>
        <p:sp>
          <p:nvSpPr>
            <p:cNvPr id="641" name="Google Shape;641;p34">
              <a:extLst>
                <a:ext uri="{FF2B5EF4-FFF2-40B4-BE49-F238E27FC236}">
                  <a16:creationId xmlns:a16="http://schemas.microsoft.com/office/drawing/2014/main" id="{13238733-5D9F-84BF-3DDF-5E9454C41443}"/>
                </a:ext>
              </a:extLst>
            </p:cNvPr>
            <p:cNvSpPr/>
            <p:nvPr/>
          </p:nvSpPr>
          <p:spPr>
            <a:xfrm>
              <a:off x="5692675" y="3408150"/>
              <a:ext cx="414900" cy="414900"/>
            </a:xfrm>
            <a:prstGeom prst="ellipse">
              <a:avLst/>
            </a:prstGeom>
            <a:solidFill>
              <a:srgbClr val="34A8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FFFFFF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B</a:t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42" name="Google Shape;642;p34">
              <a:extLst>
                <a:ext uri="{FF2B5EF4-FFF2-40B4-BE49-F238E27FC236}">
                  <a16:creationId xmlns:a16="http://schemas.microsoft.com/office/drawing/2014/main" id="{D105FC1A-688B-7F01-FAA8-15889DFAD066}"/>
                </a:ext>
              </a:extLst>
            </p:cNvPr>
            <p:cNvSpPr/>
            <p:nvPr/>
          </p:nvSpPr>
          <p:spPr>
            <a:xfrm>
              <a:off x="5473275" y="2617675"/>
              <a:ext cx="2143800" cy="1379100"/>
            </a:xfrm>
            <a:prstGeom prst="flowChartAlternateProcess">
              <a:avLst/>
            </a:prstGeom>
            <a:solidFill>
              <a:srgbClr val="FFFFFF"/>
            </a:solidFill>
            <a:ln w="19050" cap="flat" cmpd="sng">
              <a:solidFill>
                <a:srgbClr val="59595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" name="Google Shape;643;p34">
              <a:extLst>
                <a:ext uri="{FF2B5EF4-FFF2-40B4-BE49-F238E27FC236}">
                  <a16:creationId xmlns:a16="http://schemas.microsoft.com/office/drawing/2014/main" id="{AEFA0CBA-F521-43B0-24A9-572F8F166087}"/>
                </a:ext>
              </a:extLst>
            </p:cNvPr>
            <p:cNvSpPr/>
            <p:nvPr/>
          </p:nvSpPr>
          <p:spPr>
            <a:xfrm>
              <a:off x="5745489" y="2900752"/>
              <a:ext cx="307200" cy="308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" name="Google Shape;644;p34">
              <a:extLst>
                <a:ext uri="{FF2B5EF4-FFF2-40B4-BE49-F238E27FC236}">
                  <a16:creationId xmlns:a16="http://schemas.microsoft.com/office/drawing/2014/main" id="{513CA91B-0F95-4008-FE8B-E54DB3410616}"/>
                </a:ext>
              </a:extLst>
            </p:cNvPr>
            <p:cNvSpPr txBox="1"/>
            <p:nvPr/>
          </p:nvSpPr>
          <p:spPr>
            <a:xfrm>
              <a:off x="6065075" y="2827525"/>
              <a:ext cx="1551900" cy="959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D5D5D5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Ja</a:t>
              </a:r>
              <a:endParaRPr dirty="0">
                <a:solidFill>
                  <a:srgbClr val="D5D5D5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rgbClr val="000000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100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dirty="0">
                  <a:solidFill>
                    <a:srgbClr val="013668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Nein</a:t>
              </a:r>
              <a:endParaRPr dirty="0">
                <a:solidFill>
                  <a:srgbClr val="013668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645" name="Google Shape;645;p34">
              <a:extLst>
                <a:ext uri="{FF2B5EF4-FFF2-40B4-BE49-F238E27FC236}">
                  <a16:creationId xmlns:a16="http://schemas.microsoft.com/office/drawing/2014/main" id="{B5E7B00F-B2EB-4C1D-4F0F-10A8C7561C3D}"/>
                </a:ext>
              </a:extLst>
            </p:cNvPr>
            <p:cNvSpPr/>
            <p:nvPr/>
          </p:nvSpPr>
          <p:spPr>
            <a:xfrm>
              <a:off x="5692675" y="3363516"/>
              <a:ext cx="414900" cy="414900"/>
            </a:xfrm>
            <a:prstGeom prst="ellipse">
              <a:avLst/>
            </a:prstGeom>
            <a:solidFill>
              <a:srgbClr val="01366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FFFFFF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B</a:t>
              </a:r>
              <a:endParaRPr dirty="0">
                <a:solidFill>
                  <a:srgbClr val="FFFFFF"/>
                </a:solidFill>
              </a:endParaRPr>
            </a:p>
          </p:txBody>
        </p:sp>
        <p:sp>
          <p:nvSpPr>
            <p:cNvPr id="646" name="Google Shape;646;p34">
              <a:extLst>
                <a:ext uri="{FF2B5EF4-FFF2-40B4-BE49-F238E27FC236}">
                  <a16:creationId xmlns:a16="http://schemas.microsoft.com/office/drawing/2014/main" id="{E1F8C850-AE0E-B83B-16FE-3D6D0AE4B7A4}"/>
                </a:ext>
              </a:extLst>
            </p:cNvPr>
            <p:cNvSpPr/>
            <p:nvPr/>
          </p:nvSpPr>
          <p:spPr>
            <a:xfrm>
              <a:off x="5741772" y="2896594"/>
              <a:ext cx="307200" cy="308400"/>
            </a:xfrm>
            <a:prstGeom prst="ellipse">
              <a:avLst/>
            </a:prstGeom>
            <a:solidFill>
              <a:srgbClr val="D5D5D5"/>
            </a:solidFill>
            <a:ln w="19050" cap="flat" cmpd="sng">
              <a:solidFill>
                <a:srgbClr val="D5D5D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" name="Google Shape;647;p34">
              <a:extLst>
                <a:ext uri="{FF2B5EF4-FFF2-40B4-BE49-F238E27FC236}">
                  <a16:creationId xmlns:a16="http://schemas.microsoft.com/office/drawing/2014/main" id="{0605AF33-0083-2A61-08BB-27E3941BF3BB}"/>
                </a:ext>
              </a:extLst>
            </p:cNvPr>
            <p:cNvSpPr txBox="1"/>
            <p:nvPr/>
          </p:nvSpPr>
          <p:spPr>
            <a:xfrm>
              <a:off x="5745500" y="2850709"/>
              <a:ext cx="2700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FFFFFF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A</a:t>
              </a:r>
              <a:endParaRPr>
                <a:solidFill>
                  <a:srgbClr val="FFFFFF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</p:grpSp>
      <p:sp>
        <p:nvSpPr>
          <p:cNvPr id="648" name="Google Shape;648;p34">
            <a:extLst>
              <a:ext uri="{FF2B5EF4-FFF2-40B4-BE49-F238E27FC236}">
                <a16:creationId xmlns:a16="http://schemas.microsoft.com/office/drawing/2014/main" id="{46083809-3DD1-75B7-8DD0-CB804ADC8C6E}"/>
              </a:ext>
            </a:extLst>
          </p:cNvPr>
          <p:cNvSpPr/>
          <p:nvPr/>
        </p:nvSpPr>
        <p:spPr>
          <a:xfrm>
            <a:off x="592150" y="373950"/>
            <a:ext cx="12267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9" name="Google Shape;649;p34">
            <a:extLst>
              <a:ext uri="{FF2B5EF4-FFF2-40B4-BE49-F238E27FC236}">
                <a16:creationId xmlns:a16="http://schemas.microsoft.com/office/drawing/2014/main" id="{9A796792-ADF1-917C-FDA9-3397DEA50E1A}"/>
              </a:ext>
            </a:extLst>
          </p:cNvPr>
          <p:cNvSpPr txBox="1"/>
          <p:nvPr/>
        </p:nvSpPr>
        <p:spPr>
          <a:xfrm>
            <a:off x="588101" y="465700"/>
            <a:ext cx="12267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 dirty="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Einführung</a:t>
            </a:r>
            <a:endParaRPr sz="750" dirty="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98EF05F0-0BD6-CE75-B3EB-2DC60E8F412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8308" t="4239" r="2565" b="-4239"/>
          <a:stretch>
            <a:fillRect/>
          </a:stretch>
        </p:blipFill>
        <p:spPr>
          <a:xfrm rot="21095748">
            <a:off x="1407768" y="1593606"/>
            <a:ext cx="2664000" cy="2147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49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592">
          <a:extLst>
            <a:ext uri="{FF2B5EF4-FFF2-40B4-BE49-F238E27FC236}">
              <a16:creationId xmlns:a16="http://schemas.microsoft.com/office/drawing/2014/main" id="{5CCED79F-17A1-4746-1CA5-8FCF7E4994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550D701F-6CEF-4B64-A9AA-6765DA8F98C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8308" t="4239" r="2565" b="-4239"/>
          <a:stretch>
            <a:fillRect/>
          </a:stretch>
        </p:blipFill>
        <p:spPr>
          <a:xfrm rot="21095748">
            <a:off x="1407768" y="1593606"/>
            <a:ext cx="2664000" cy="2147278"/>
          </a:xfrm>
          <a:prstGeom prst="rect">
            <a:avLst/>
          </a:prstGeom>
        </p:spPr>
      </p:pic>
      <p:sp>
        <p:nvSpPr>
          <p:cNvPr id="593" name="Google Shape;593;p33">
            <a:extLst>
              <a:ext uri="{FF2B5EF4-FFF2-40B4-BE49-F238E27FC236}">
                <a16:creationId xmlns:a16="http://schemas.microsoft.com/office/drawing/2014/main" id="{6B8220AA-D888-1AE2-B50C-5D155D362B7B}"/>
              </a:ext>
            </a:extLst>
          </p:cNvPr>
          <p:cNvSpPr>
            <a:spLocks/>
          </p:cNvSpPr>
          <p:nvPr/>
        </p:nvSpPr>
        <p:spPr>
          <a:xfrm>
            <a:off x="4404360" y="752850"/>
            <a:ext cx="4248140" cy="3045600"/>
          </a:xfrm>
          <a:prstGeom prst="roundRect">
            <a:avLst>
              <a:gd name="adj" fmla="val 16978"/>
            </a:avLst>
          </a:prstGeom>
          <a:blipFill dpi="0" rotWithShape="0">
            <a:blip r:embed="rId5"/>
            <a:srcRect/>
            <a:stretch>
              <a:fillRect l="-1693" t="295" r="-16947" b="59"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15875" tIns="115875" rIns="115875" bIns="1158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20" name="Google Shape;620;p33">
            <a:extLst>
              <a:ext uri="{FF2B5EF4-FFF2-40B4-BE49-F238E27FC236}">
                <a16:creationId xmlns:a16="http://schemas.microsoft.com/office/drawing/2014/main" id="{7B650C28-7DB0-7974-6255-84E75343AD05}"/>
              </a:ext>
            </a:extLst>
          </p:cNvPr>
          <p:cNvSpPr/>
          <p:nvPr/>
        </p:nvSpPr>
        <p:spPr>
          <a:xfrm>
            <a:off x="592150" y="373950"/>
            <a:ext cx="12267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1" name="Google Shape;621;p33">
            <a:extLst>
              <a:ext uri="{FF2B5EF4-FFF2-40B4-BE49-F238E27FC236}">
                <a16:creationId xmlns:a16="http://schemas.microsoft.com/office/drawing/2014/main" id="{4BF8BBDA-41D2-AC76-F9B1-D5C54A8AF4C5}"/>
              </a:ext>
            </a:extLst>
          </p:cNvPr>
          <p:cNvSpPr txBox="1"/>
          <p:nvPr/>
        </p:nvSpPr>
        <p:spPr>
          <a:xfrm>
            <a:off x="588101" y="465700"/>
            <a:ext cx="12267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Einführung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8CFD9B33-C624-60A6-51AC-F5EF15AE06C5}"/>
              </a:ext>
            </a:extLst>
          </p:cNvPr>
          <p:cNvGrpSpPr/>
          <p:nvPr/>
        </p:nvGrpSpPr>
        <p:grpSpPr>
          <a:xfrm>
            <a:off x="595721" y="1529230"/>
            <a:ext cx="2682900" cy="572100"/>
            <a:chOff x="592150" y="1531450"/>
            <a:chExt cx="2682900" cy="572100"/>
          </a:xfrm>
        </p:grpSpPr>
        <p:sp>
          <p:nvSpPr>
            <p:cNvPr id="3" name="Google Shape;656;p35">
              <a:extLst>
                <a:ext uri="{FF2B5EF4-FFF2-40B4-BE49-F238E27FC236}">
                  <a16:creationId xmlns:a16="http://schemas.microsoft.com/office/drawing/2014/main" id="{D7EE1000-01DA-DEDC-71D1-0C6B8DD2772E}"/>
                </a:ext>
              </a:extLst>
            </p:cNvPr>
            <p:cNvSpPr/>
            <p:nvPr/>
          </p:nvSpPr>
          <p:spPr>
            <a:xfrm>
              <a:off x="592150" y="1531450"/>
              <a:ext cx="2682900" cy="572100"/>
            </a:xfrm>
            <a:prstGeom prst="roundRect">
              <a:avLst>
                <a:gd name="adj" fmla="val 50000"/>
              </a:avLst>
            </a:prstGeom>
            <a:solidFill>
              <a:schemeClr val="lt1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" name="Google Shape;657;p35">
              <a:extLst>
                <a:ext uri="{FF2B5EF4-FFF2-40B4-BE49-F238E27FC236}">
                  <a16:creationId xmlns:a16="http://schemas.microsoft.com/office/drawing/2014/main" id="{E7CEEC2E-B544-89FE-B6B8-88659136BFB5}"/>
                </a:ext>
              </a:extLst>
            </p:cNvPr>
            <p:cNvSpPr txBox="1"/>
            <p:nvPr/>
          </p:nvSpPr>
          <p:spPr>
            <a:xfrm>
              <a:off x="760200" y="1691708"/>
              <a:ext cx="2349750" cy="27901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350" dirty="0">
                  <a:solidFill>
                    <a:schemeClr val="tx1"/>
                  </a:solidFill>
                  <a:latin typeface="Google Sans Medium"/>
                  <a:ea typeface="Google Sans Medium"/>
                  <a:cs typeface="Google Sans Medium"/>
                  <a:sym typeface="Google Sans Medium"/>
                </a:rPr>
                <a:t>Ist dieser Beitrag so korrekt? </a:t>
              </a:r>
              <a:endParaRPr sz="1350" dirty="0">
                <a:solidFill>
                  <a:schemeClr val="tx1"/>
                </a:solidFill>
                <a:latin typeface="Google Sans Medium"/>
                <a:ea typeface="Google Sans Medium"/>
                <a:cs typeface="Google Sans Medium"/>
                <a:sym typeface="Google Sans Medium"/>
              </a:endParaRPr>
            </a:p>
          </p:txBody>
        </p:sp>
      </p:grpSp>
      <p:grpSp>
        <p:nvGrpSpPr>
          <p:cNvPr id="15" name="Google Shape;628;p34">
            <a:extLst>
              <a:ext uri="{FF2B5EF4-FFF2-40B4-BE49-F238E27FC236}">
                <a16:creationId xmlns:a16="http://schemas.microsoft.com/office/drawing/2014/main" id="{7E2F5F70-ACD5-B0B9-17B9-41F2C05151FC}"/>
              </a:ext>
            </a:extLst>
          </p:cNvPr>
          <p:cNvGrpSpPr/>
          <p:nvPr/>
        </p:nvGrpSpPr>
        <p:grpSpPr>
          <a:xfrm>
            <a:off x="6561489" y="3360505"/>
            <a:ext cx="2146975" cy="1379100"/>
            <a:chOff x="5241500" y="3379675"/>
            <a:chExt cx="2146975" cy="1379100"/>
          </a:xfrm>
        </p:grpSpPr>
        <p:sp>
          <p:nvSpPr>
            <p:cNvPr id="16" name="Google Shape;629;p34">
              <a:extLst>
                <a:ext uri="{FF2B5EF4-FFF2-40B4-BE49-F238E27FC236}">
                  <a16:creationId xmlns:a16="http://schemas.microsoft.com/office/drawing/2014/main" id="{28E0E5A0-1E3F-911E-4087-FF22298EA590}"/>
                </a:ext>
              </a:extLst>
            </p:cNvPr>
            <p:cNvSpPr/>
            <p:nvPr/>
          </p:nvSpPr>
          <p:spPr>
            <a:xfrm>
              <a:off x="5244675" y="3379675"/>
              <a:ext cx="2143800" cy="1379100"/>
            </a:xfrm>
            <a:prstGeom prst="roundRect">
              <a:avLst>
                <a:gd name="adj" fmla="val 18535"/>
              </a:avLst>
            </a:prstGeom>
            <a:solidFill>
              <a:srgbClr val="FAFAFA"/>
            </a:solidFill>
            <a:ln>
              <a:noFill/>
            </a:ln>
            <a:effectLst>
              <a:outerShdw dist="190500" dir="81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182875" tIns="137150" rIns="182875" bIns="18287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00" b="1">
                <a:solidFill>
                  <a:srgbClr val="24262A"/>
                </a:solidFill>
                <a:latin typeface="Google Sans Text"/>
                <a:ea typeface="Google Sans Text"/>
                <a:cs typeface="Google Sans Text"/>
                <a:sym typeface="Google Sans Text"/>
              </a:endParaRPr>
            </a:p>
          </p:txBody>
        </p:sp>
        <p:sp>
          <p:nvSpPr>
            <p:cNvPr id="17" name="Google Shape;630;p34">
              <a:extLst>
                <a:ext uri="{FF2B5EF4-FFF2-40B4-BE49-F238E27FC236}">
                  <a16:creationId xmlns:a16="http://schemas.microsoft.com/office/drawing/2014/main" id="{749F9E79-A958-BA5A-C02C-9E418B27F623}"/>
                </a:ext>
              </a:extLst>
            </p:cNvPr>
            <p:cNvSpPr/>
            <p:nvPr/>
          </p:nvSpPr>
          <p:spPr>
            <a:xfrm>
              <a:off x="5241500" y="3379675"/>
              <a:ext cx="2143800" cy="1379100"/>
            </a:xfrm>
            <a:prstGeom prst="flowChartAlternateProcess">
              <a:avLst/>
            </a:prstGeom>
            <a:solidFill>
              <a:srgbClr val="013668"/>
            </a:solidFill>
            <a:ln w="19050" cap="flat" cmpd="sng">
              <a:solidFill>
                <a:srgbClr val="59595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rgbClr val="013668"/>
                </a:solidFill>
              </a:endParaRPr>
            </a:p>
          </p:txBody>
        </p:sp>
        <p:sp>
          <p:nvSpPr>
            <p:cNvPr id="18" name="Google Shape;631;p34">
              <a:extLst>
                <a:ext uri="{FF2B5EF4-FFF2-40B4-BE49-F238E27FC236}">
                  <a16:creationId xmlns:a16="http://schemas.microsoft.com/office/drawing/2014/main" id="{43B1B278-17AC-D192-DC80-77EDF8552FDC}"/>
                </a:ext>
              </a:extLst>
            </p:cNvPr>
            <p:cNvSpPr txBox="1"/>
            <p:nvPr/>
          </p:nvSpPr>
          <p:spPr>
            <a:xfrm>
              <a:off x="5836475" y="3589525"/>
              <a:ext cx="1551900" cy="959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FFFFFF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Ja</a:t>
              </a:r>
              <a:endParaRPr>
                <a:solidFill>
                  <a:srgbClr val="FFFFFF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00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100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dirty="0">
                  <a:solidFill>
                    <a:srgbClr val="FFFFFF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Nein</a:t>
              </a:r>
              <a:endParaRPr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19" name="Google Shape;632;p34">
              <a:extLst>
                <a:ext uri="{FF2B5EF4-FFF2-40B4-BE49-F238E27FC236}">
                  <a16:creationId xmlns:a16="http://schemas.microsoft.com/office/drawing/2014/main" id="{1DD97C4C-8820-4146-F72E-7B9AB8392410}"/>
                </a:ext>
              </a:extLst>
            </p:cNvPr>
            <p:cNvSpPr/>
            <p:nvPr/>
          </p:nvSpPr>
          <p:spPr>
            <a:xfrm>
              <a:off x="5516889" y="3662752"/>
              <a:ext cx="307200" cy="308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633;p34">
              <a:extLst>
                <a:ext uri="{FF2B5EF4-FFF2-40B4-BE49-F238E27FC236}">
                  <a16:creationId xmlns:a16="http://schemas.microsoft.com/office/drawing/2014/main" id="{A540D55F-6647-35AB-2E7A-3D9DD45A8FEF}"/>
                </a:ext>
              </a:extLst>
            </p:cNvPr>
            <p:cNvSpPr/>
            <p:nvPr/>
          </p:nvSpPr>
          <p:spPr>
            <a:xfrm>
              <a:off x="5516889" y="4175966"/>
              <a:ext cx="307200" cy="308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634;p34">
              <a:extLst>
                <a:ext uri="{FF2B5EF4-FFF2-40B4-BE49-F238E27FC236}">
                  <a16:creationId xmlns:a16="http://schemas.microsoft.com/office/drawing/2014/main" id="{15E3F262-4FB5-4202-E006-34A0DD04418D}"/>
                </a:ext>
              </a:extLst>
            </p:cNvPr>
            <p:cNvSpPr txBox="1"/>
            <p:nvPr/>
          </p:nvSpPr>
          <p:spPr>
            <a:xfrm>
              <a:off x="5532775" y="3616853"/>
              <a:ext cx="2700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013668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A</a:t>
              </a:r>
              <a:endParaRPr dirty="0">
                <a:solidFill>
                  <a:srgbClr val="013668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22" name="Google Shape;635;p34">
              <a:extLst>
                <a:ext uri="{FF2B5EF4-FFF2-40B4-BE49-F238E27FC236}">
                  <a16:creationId xmlns:a16="http://schemas.microsoft.com/office/drawing/2014/main" id="{305B69A9-9FE6-5E8D-C556-12DE8E1D0AC6}"/>
                </a:ext>
              </a:extLst>
            </p:cNvPr>
            <p:cNvSpPr txBox="1"/>
            <p:nvPr/>
          </p:nvSpPr>
          <p:spPr>
            <a:xfrm>
              <a:off x="5318300" y="4130077"/>
              <a:ext cx="7044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013668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B</a:t>
              </a:r>
              <a:endParaRPr dirty="0">
                <a:solidFill>
                  <a:srgbClr val="013668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0278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F3A5A0B0-AA68-81E4-EBC5-9463E61A4B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2172" y="-84357"/>
            <a:ext cx="779653" cy="1304727"/>
          </a:xfrm>
          <a:prstGeom prst="rect">
            <a:avLst/>
          </a:prstGeom>
        </p:spPr>
      </p:pic>
      <p:sp>
        <p:nvSpPr>
          <p:cNvPr id="673" name="Google Shape;673;p36"/>
          <p:cNvSpPr/>
          <p:nvPr/>
        </p:nvSpPr>
        <p:spPr>
          <a:xfrm>
            <a:off x="1401125" y="1115775"/>
            <a:ext cx="6342000" cy="3316200"/>
          </a:xfrm>
          <a:prstGeom prst="flowChartAlternateProcess">
            <a:avLst/>
          </a:prstGeom>
          <a:solidFill>
            <a:srgbClr val="FFFFFF"/>
          </a:solidFill>
          <a:ln w="19050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5" name="Google Shape;675;p36"/>
          <p:cNvSpPr txBox="1"/>
          <p:nvPr/>
        </p:nvSpPr>
        <p:spPr>
          <a:xfrm>
            <a:off x="2004300" y="2772600"/>
            <a:ext cx="5135400" cy="91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dirty="0">
                <a:solidFill>
                  <a:srgbClr val="010101"/>
                </a:solidFill>
                <a:latin typeface="Google Sans"/>
                <a:ea typeface="Google Sans"/>
                <a:cs typeface="Google Sans"/>
                <a:sym typeface="Google Sans"/>
              </a:rPr>
              <a:t>Wir können es herausfinden. Zum Beispiel mit KI-Suche.</a:t>
            </a:r>
            <a:endParaRPr sz="2200" dirty="0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pic>
        <p:nvPicPr>
          <p:cNvPr id="676" name="Google Shape;676;p36" title="Group 2049750457.png"/>
          <p:cNvPicPr preferRelativeResize="0"/>
          <p:nvPr/>
        </p:nvPicPr>
        <p:blipFill rotWithShape="1">
          <a:blip r:embed="rId4">
            <a:alphaModFix/>
          </a:blip>
          <a:srcRect r="39889"/>
          <a:stretch/>
        </p:blipFill>
        <p:spPr>
          <a:xfrm>
            <a:off x="2532050" y="1863760"/>
            <a:ext cx="4079898" cy="579980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sp>
        <p:nvSpPr>
          <p:cNvPr id="677" name="Google Shape;677;p36"/>
          <p:cNvSpPr/>
          <p:nvPr/>
        </p:nvSpPr>
        <p:spPr>
          <a:xfrm>
            <a:off x="592150" y="373950"/>
            <a:ext cx="12267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FCC40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8" name="Google Shape;678;p36"/>
          <p:cNvSpPr txBox="1"/>
          <p:nvPr/>
        </p:nvSpPr>
        <p:spPr>
          <a:xfrm>
            <a:off x="588101" y="465700"/>
            <a:ext cx="12267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Einführung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684">
          <a:extLst>
            <a:ext uri="{FF2B5EF4-FFF2-40B4-BE49-F238E27FC236}">
              <a16:creationId xmlns:a16="http://schemas.microsoft.com/office/drawing/2014/main" id="{B493B645-8B23-5755-4658-08B76265DB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759DEBD4-2F42-5C0A-1007-1F5C160A4EB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8308" t="4239" r="2565" b="-4239"/>
          <a:stretch>
            <a:fillRect/>
          </a:stretch>
        </p:blipFill>
        <p:spPr>
          <a:xfrm rot="20981568">
            <a:off x="1045458" y="2292342"/>
            <a:ext cx="2664000" cy="2147278"/>
          </a:xfrm>
          <a:prstGeom prst="rect">
            <a:avLst/>
          </a:prstGeom>
        </p:spPr>
      </p:pic>
      <p:sp>
        <p:nvSpPr>
          <p:cNvPr id="686" name="Google Shape;686;p37">
            <a:extLst>
              <a:ext uri="{FF2B5EF4-FFF2-40B4-BE49-F238E27FC236}">
                <a16:creationId xmlns:a16="http://schemas.microsoft.com/office/drawing/2014/main" id="{DA593D16-58A9-D3E8-DD75-2324910FDEB3}"/>
              </a:ext>
            </a:extLst>
          </p:cNvPr>
          <p:cNvSpPr/>
          <p:nvPr/>
        </p:nvSpPr>
        <p:spPr>
          <a:xfrm>
            <a:off x="3825400" y="896450"/>
            <a:ext cx="5150400" cy="3290400"/>
          </a:xfrm>
          <a:prstGeom prst="roundRect">
            <a:avLst>
              <a:gd name="adj" fmla="val 14459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26" r="-4520"/>
            </a:stretch>
          </a:blip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4925" tIns="94925" rIns="94925" bIns="949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89" name="Google Shape;689;p37" title="Group 2049750457.png">
            <a:extLst>
              <a:ext uri="{FF2B5EF4-FFF2-40B4-BE49-F238E27FC236}">
                <a16:creationId xmlns:a16="http://schemas.microsoft.com/office/drawing/2014/main" id="{7464CA54-29D8-E6E8-69B0-DCAED4D641A9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 l="50942" r="39888"/>
          <a:stretch/>
        </p:blipFill>
        <p:spPr>
          <a:xfrm>
            <a:off x="592150" y="1028699"/>
            <a:ext cx="543724" cy="506753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sp>
        <p:nvSpPr>
          <p:cNvPr id="690" name="Google Shape;690;p37">
            <a:extLst>
              <a:ext uri="{FF2B5EF4-FFF2-40B4-BE49-F238E27FC236}">
                <a16:creationId xmlns:a16="http://schemas.microsoft.com/office/drawing/2014/main" id="{AF728035-EEB5-DBAA-B64D-F4227CA5950C}"/>
              </a:ext>
            </a:extLst>
          </p:cNvPr>
          <p:cNvSpPr/>
          <p:nvPr/>
        </p:nvSpPr>
        <p:spPr>
          <a:xfrm>
            <a:off x="592150" y="373950"/>
            <a:ext cx="12267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FCC40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1" name="Google Shape;691;p37">
            <a:extLst>
              <a:ext uri="{FF2B5EF4-FFF2-40B4-BE49-F238E27FC236}">
                <a16:creationId xmlns:a16="http://schemas.microsoft.com/office/drawing/2014/main" id="{117E8CF2-B8EE-3852-8CB5-01DCD1FA567E}"/>
              </a:ext>
            </a:extLst>
          </p:cNvPr>
          <p:cNvSpPr txBox="1"/>
          <p:nvPr/>
        </p:nvSpPr>
        <p:spPr>
          <a:xfrm>
            <a:off x="588101" y="465700"/>
            <a:ext cx="12267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Einführung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2" name="Google Shape;686;p37">
            <a:extLst>
              <a:ext uri="{FF2B5EF4-FFF2-40B4-BE49-F238E27FC236}">
                <a16:creationId xmlns:a16="http://schemas.microsoft.com/office/drawing/2014/main" id="{B6C6FF6B-E502-C54D-8084-9F4BA6AE01B5}"/>
              </a:ext>
            </a:extLst>
          </p:cNvPr>
          <p:cNvSpPr/>
          <p:nvPr/>
        </p:nvSpPr>
        <p:spPr>
          <a:xfrm>
            <a:off x="3825400" y="896450"/>
            <a:ext cx="5150400" cy="3290400"/>
          </a:xfrm>
          <a:prstGeom prst="roundRect">
            <a:avLst>
              <a:gd name="adj" fmla="val 14459"/>
            </a:avLst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773" r="-2773"/>
            </a:stretch>
          </a:blip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94925" tIns="94925" rIns="94925" bIns="949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  </a:t>
            </a:r>
            <a:endParaRPr dirty="0"/>
          </a:p>
        </p:txBody>
      </p:sp>
      <p:sp>
        <p:nvSpPr>
          <p:cNvPr id="3" name="Google Shape;688;p37">
            <a:extLst>
              <a:ext uri="{FF2B5EF4-FFF2-40B4-BE49-F238E27FC236}">
                <a16:creationId xmlns:a16="http://schemas.microsoft.com/office/drawing/2014/main" id="{69E8AD36-7295-B407-04D8-96861E863B52}"/>
              </a:ext>
            </a:extLst>
          </p:cNvPr>
          <p:cNvSpPr txBox="1"/>
          <p:nvPr/>
        </p:nvSpPr>
        <p:spPr>
          <a:xfrm>
            <a:off x="592150" y="1657284"/>
            <a:ext cx="2872800" cy="91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rPr>
              <a:t>Behauptung 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rPr>
              <a:t>ins Suchfeld eingeben.</a:t>
            </a:r>
            <a:endParaRPr sz="2800" dirty="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 dirty="0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3100380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Google Theme">
  <a:themeElements>
    <a:clrScheme name="Simple Light">
      <a:dk1>
        <a:srgbClr val="000000"/>
      </a:dk1>
      <a:lt1>
        <a:srgbClr val="FFFFFF"/>
      </a:lt1>
      <a:dk2>
        <a:srgbClr val="202124"/>
      </a:dk2>
      <a:lt2>
        <a:srgbClr val="3C4043"/>
      </a:lt2>
      <a:accent1>
        <a:srgbClr val="5F6368"/>
      </a:accent1>
      <a:accent2>
        <a:srgbClr val="9AA0A6"/>
      </a:accent2>
      <a:accent3>
        <a:srgbClr val="4285F4"/>
      </a:accent3>
      <a:accent4>
        <a:srgbClr val="EA4335"/>
      </a:accent4>
      <a:accent5>
        <a:srgbClr val="FBBC04"/>
      </a:accent5>
      <a:accent6>
        <a:srgbClr val="34A853"/>
      </a:accent6>
      <a:hlink>
        <a:srgbClr val="4285F4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644</Words>
  <PresentationFormat>Bildschirmpräsentation (16:9)</PresentationFormat>
  <Paragraphs>247</Paragraphs>
  <Slides>48</Slides>
  <Notes>48</Notes>
  <HiddenSlides>0</HiddenSlides>
  <MMClips>7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48</vt:i4>
      </vt:variant>
    </vt:vector>
  </HeadingPairs>
  <TitlesOfParts>
    <vt:vector size="55" baseType="lpstr">
      <vt:lpstr>Google Sans Text</vt:lpstr>
      <vt:lpstr>Calibri</vt:lpstr>
      <vt:lpstr>Arial</vt:lpstr>
      <vt:lpstr>Google Sans</vt:lpstr>
      <vt:lpstr>Google Sans Text Medium</vt:lpstr>
      <vt:lpstr>Google Sans Medium</vt:lpstr>
      <vt:lpstr>Google Theme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modified xsi:type="dcterms:W3CDTF">2026-04-15T11:08:48Z</dcterms:modified>
</cp:coreProperties>
</file>